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0142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624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589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37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877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181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22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2797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149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916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693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20B9-5B5F-425D-A4A1-EA0A5AE74541}" type="datetimeFigureOut">
              <a:rPr lang="hu-HU" smtClean="0"/>
              <a:pPr/>
              <a:t>2018.02.05.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8D0C-BAA8-4D1C-8F52-C7D1145020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698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Origin</a:t>
            </a:r>
            <a:r>
              <a:rPr lang="hu-HU" dirty="0" smtClean="0"/>
              <a:t> telepítés és alapvető használat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7992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0214" y="387523"/>
            <a:ext cx="7886700" cy="4351338"/>
          </a:xfrm>
        </p:spPr>
        <p:txBody>
          <a:bodyPr/>
          <a:lstStyle/>
          <a:p>
            <a:r>
              <a:rPr lang="hu-HU" dirty="0" smtClean="0"/>
              <a:t>A felső dobozba másoljátok be az emailben kapott licence szövegét, az alsó dobozba pedig írjátok be az email címeteket (amivel regisztráltatok)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9028" t="29753" r="36725" b="29177"/>
          <a:stretch/>
        </p:blipFill>
        <p:spPr>
          <a:xfrm>
            <a:off x="997643" y="2087032"/>
            <a:ext cx="6263217" cy="42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48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És kész…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21 napig van </a:t>
            </a:r>
            <a:r>
              <a:rPr lang="hu-HU" dirty="0" err="1" smtClean="0"/>
              <a:t>originetek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6853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Origin</a:t>
            </a:r>
            <a:r>
              <a:rPr lang="hu-HU" dirty="0" smtClean="0"/>
              <a:t> alapvető használata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(</a:t>
            </a:r>
            <a:r>
              <a:rPr lang="hu-HU" dirty="0" err="1" smtClean="0"/>
              <a:t>origin</a:t>
            </a:r>
            <a:r>
              <a:rPr lang="hu-HU" dirty="0" smtClean="0"/>
              <a:t> </a:t>
            </a:r>
            <a:r>
              <a:rPr lang="hu-HU" dirty="0" err="1" smtClean="0"/>
              <a:t>evaluation</a:t>
            </a:r>
            <a:r>
              <a:rPr lang="hu-HU" dirty="0" smtClean="0"/>
              <a:t> változat (</a:t>
            </a:r>
            <a:r>
              <a:rPr lang="hu-HU" dirty="0" err="1" smtClean="0"/>
              <a:t>teleíptésnél</a:t>
            </a:r>
            <a:r>
              <a:rPr lang="hu-HU" dirty="0" smtClean="0"/>
              <a:t> kellett kiválasztani)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6714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Kezdő képernyő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589"/>
            <a:ext cx="9268228" cy="52133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92400" y="2751667"/>
            <a:ext cx="346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Ide már be is írhatjuk az adatainkat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 flipV="1">
            <a:off x="1972733" y="2497667"/>
            <a:ext cx="592667" cy="448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872067" y="3344333"/>
            <a:ext cx="84666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48734" y="4117351"/>
            <a:ext cx="277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Független változó adatai (X)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336207" y="3589703"/>
            <a:ext cx="24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Függő változó adatai Y)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 flipV="1">
            <a:off x="1392470" y="3042086"/>
            <a:ext cx="1299930" cy="632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4253811" y="2159393"/>
            <a:ext cx="26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Itt nyithatunk új táblázatot</a:t>
            </a:r>
            <a:endParaRPr lang="hu-HU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355600" y="1811867"/>
            <a:ext cx="3889745" cy="554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024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Adatsor ábrázolása grafikonon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r="49871" b="22015"/>
          <a:stretch/>
        </p:blipFill>
        <p:spPr>
          <a:xfrm>
            <a:off x="720128" y="1457788"/>
            <a:ext cx="6171123" cy="54002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91251" y="2256287"/>
            <a:ext cx="2548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Jelöljük ki az adatokat, majd jobb egérrel kattintva a feljövő menüsorban az ábra szerint ábrázoljuk az adatainkat grafikonon</a:t>
            </a:r>
          </a:p>
          <a:p>
            <a:endParaRPr lang="hu-HU" dirty="0"/>
          </a:p>
          <a:p>
            <a:r>
              <a:rPr lang="hu-HU" dirty="0" smtClean="0"/>
              <a:t>(Ugyanez a funkció elérhető a </a:t>
            </a:r>
            <a:r>
              <a:rPr lang="hu-HU" dirty="0" err="1" smtClean="0"/>
              <a:t>Plot</a:t>
            </a:r>
            <a:r>
              <a:rPr lang="hu-HU" dirty="0" smtClean="0"/>
              <a:t> menüpontból is)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8120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6167" y="104018"/>
            <a:ext cx="7886700" cy="1325563"/>
          </a:xfrm>
        </p:spPr>
        <p:txBody>
          <a:bodyPr/>
          <a:lstStyle/>
          <a:p>
            <a:r>
              <a:rPr lang="hu-HU" dirty="0" smtClean="0"/>
              <a:t>Grafikon formázása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-1371" r="4191" b="3826"/>
          <a:stretch/>
        </p:blipFill>
        <p:spPr>
          <a:xfrm>
            <a:off x="628650" y="1961263"/>
            <a:ext cx="7205133" cy="412626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8650" y="6155267"/>
            <a:ext cx="727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tengelyek nevére duplán kattintva a tengely feliratok </a:t>
            </a:r>
            <a:r>
              <a:rPr lang="hu-HU" dirty="0" err="1" smtClean="0"/>
              <a:t>megváltoztathatóak</a:t>
            </a:r>
            <a:r>
              <a:rPr lang="hu-HU" dirty="0" smtClean="0"/>
              <a:t>!</a:t>
            </a:r>
          </a:p>
          <a:p>
            <a:r>
              <a:rPr lang="hu-HU" dirty="0" smtClean="0"/>
              <a:t>(Ezeket változtassuk is meg!!)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 flipV="1">
            <a:off x="2692400" y="4131734"/>
            <a:ext cx="592667" cy="20235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4265190" y="5147733"/>
            <a:ext cx="603143" cy="10075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274733" y="2887133"/>
            <a:ext cx="762000" cy="84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163733" y="2734735"/>
            <a:ext cx="3835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jelmagyarázat dobozba a jelmagyarázatot is változtassuk meg értelemszerűen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469901" y="1807867"/>
            <a:ext cx="275166" cy="13885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480849" y="1295559"/>
            <a:ext cx="877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„T” jelzésű gomb segítségével más szövegdobozt is hozzáadhatunk, amit tetszés szerint szerkeszthetünk.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6024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 illesztése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r="19577" b="18721"/>
          <a:stretch/>
        </p:blipFill>
        <p:spPr>
          <a:xfrm>
            <a:off x="0" y="1632063"/>
            <a:ext cx="8636924" cy="491005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373255" y="4446061"/>
            <a:ext cx="36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grafikonon jelöljük ki az adatokat, amire egyenest szeretnénk illeszteni (rákattintással)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1896534" y="1244600"/>
            <a:ext cx="3158066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103861" y="321270"/>
            <a:ext cx="36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„</a:t>
            </a:r>
            <a:r>
              <a:rPr lang="hu-HU" dirty="0" err="1" smtClean="0"/>
              <a:t>Analysis</a:t>
            </a:r>
            <a:r>
              <a:rPr lang="hu-HU" dirty="0" smtClean="0"/>
              <a:t>” menüből el tudjuk érni az egyenes illesztést az ábra szerint (Open Dialog..)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7595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 illesztés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1604" t="13293" r="25744" b="18925"/>
          <a:stretch/>
        </p:blipFill>
        <p:spPr>
          <a:xfrm>
            <a:off x="1180408" y="2044931"/>
            <a:ext cx="6267796" cy="453874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205307" y="698114"/>
            <a:ext cx="340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felugró ablakban még sok mindent tudunk állítani, erre alap esetben nem lesz szükség.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7469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 illesztése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7885" t="6709" r="31320" b="18745"/>
          <a:stretch/>
        </p:blipFill>
        <p:spPr>
          <a:xfrm>
            <a:off x="116377" y="1748878"/>
            <a:ext cx="7310005" cy="504185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58697" y="334788"/>
            <a:ext cx="4024436" cy="118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Ok gomb megnyomása után a program illeszti a megfelelő egyenest, és a grafikonra beszúr egy összefoglalót a legfontosabb illesztési paraméterekkel.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69306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782" y="85726"/>
            <a:ext cx="7886700" cy="1325563"/>
          </a:xfrm>
        </p:spPr>
        <p:txBody>
          <a:bodyPr/>
          <a:lstStyle/>
          <a:p>
            <a:r>
              <a:rPr lang="hu-HU" dirty="0" smtClean="0"/>
              <a:t>Hiperbola illesztése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r="38320" b="17882"/>
          <a:stretch/>
        </p:blipFill>
        <p:spPr>
          <a:xfrm>
            <a:off x="213782" y="1176886"/>
            <a:ext cx="7367621" cy="55175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498715" y="169641"/>
            <a:ext cx="3365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adatokat ugyanúgy ábrázoljuk, mint az előbbi esetben, majd kijelöljük őket.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32256" y="2006599"/>
            <a:ext cx="276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most az „</a:t>
            </a:r>
            <a:r>
              <a:rPr lang="hu-HU" dirty="0" err="1" smtClean="0"/>
              <a:t>Analysis</a:t>
            </a:r>
            <a:r>
              <a:rPr lang="hu-HU" dirty="0" smtClean="0"/>
              <a:t>” menüből, a „</a:t>
            </a:r>
            <a:r>
              <a:rPr lang="hu-HU" dirty="0" err="1" smtClean="0"/>
              <a:t>Nonlinear</a:t>
            </a:r>
            <a:r>
              <a:rPr lang="hu-HU" dirty="0" smtClean="0"/>
              <a:t> </a:t>
            </a:r>
            <a:r>
              <a:rPr lang="hu-HU" dirty="0" err="1" smtClean="0"/>
              <a:t>Curve</a:t>
            </a:r>
            <a:r>
              <a:rPr lang="hu-HU" dirty="0" smtClean="0"/>
              <a:t> Fit”/Open Dialog lehetőséget választjuk.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7840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2148" y="27314"/>
            <a:ext cx="7886700" cy="1325563"/>
          </a:xfrm>
        </p:spPr>
        <p:txBody>
          <a:bodyPr/>
          <a:lstStyle/>
          <a:p>
            <a:r>
              <a:rPr lang="hu-HU" dirty="0" err="1" smtClean="0"/>
              <a:t>Origin</a:t>
            </a:r>
            <a:r>
              <a:rPr lang="hu-HU" dirty="0" smtClean="0"/>
              <a:t> </a:t>
            </a:r>
            <a:r>
              <a:rPr lang="hu-HU" dirty="0" err="1" smtClean="0"/>
              <a:t>demo</a:t>
            </a:r>
            <a:r>
              <a:rPr lang="hu-HU" dirty="0" smtClean="0"/>
              <a:t> verzió elérhetősége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330" y="1509741"/>
            <a:ext cx="7886700" cy="4351338"/>
          </a:xfrm>
        </p:spPr>
        <p:txBody>
          <a:bodyPr/>
          <a:lstStyle/>
          <a:p>
            <a:r>
              <a:rPr lang="hu-HU" dirty="0"/>
              <a:t>http://www.originlab.com/demodownload.aspx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8827" t="3406" r="18667"/>
          <a:stretch/>
        </p:blipFill>
        <p:spPr>
          <a:xfrm>
            <a:off x="562148" y="2298125"/>
            <a:ext cx="5153891" cy="448011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038598" y="3810101"/>
            <a:ext cx="310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Ezeket az opciókat </a:t>
            </a:r>
            <a:r>
              <a:rPr lang="hu-HU" dirty="0" err="1" smtClean="0"/>
              <a:t>válasszátok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 flipV="1">
            <a:off x="2626822" y="3416531"/>
            <a:ext cx="3183774" cy="26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2443942" y="3994767"/>
            <a:ext cx="3449782" cy="319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770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Hiperbola illesztése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3319" t="13439" r="28077" b="21755"/>
          <a:stretch/>
        </p:blipFill>
        <p:spPr>
          <a:xfrm>
            <a:off x="278937" y="1753305"/>
            <a:ext cx="6259485" cy="469461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427749" y="427742"/>
            <a:ext cx="3411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felugró ablakban először válasszuk ki a „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Selection</a:t>
            </a:r>
            <a:r>
              <a:rPr lang="hu-HU" dirty="0" smtClean="0"/>
              <a:t>” </a:t>
            </a:r>
            <a:r>
              <a:rPr lang="hu-HU" dirty="0" err="1" smtClean="0"/>
              <a:t>résznál</a:t>
            </a:r>
            <a:r>
              <a:rPr lang="hu-HU" dirty="0" smtClean="0"/>
              <a:t> a </a:t>
            </a:r>
            <a:r>
              <a:rPr lang="hu-HU" dirty="0" err="1" smtClean="0"/>
              <a:t>Hyperbola</a:t>
            </a:r>
            <a:r>
              <a:rPr lang="hu-HU" dirty="0" smtClean="0"/>
              <a:t> Kategórián belül a </a:t>
            </a:r>
            <a:r>
              <a:rPr lang="hu-HU" dirty="0" err="1" smtClean="0"/>
              <a:t>Hyperbl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-t.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290735" y="3784601"/>
            <a:ext cx="2954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Ebben az ablakban rengetek más dolgot is be tudunk állítani.</a:t>
            </a:r>
          </a:p>
          <a:p>
            <a:r>
              <a:rPr lang="hu-HU" dirty="0" smtClean="0"/>
              <a:t>Megnézhetjük (Formula) az illesztett egyenlet képletét. Állíthatjuk az illesztendő adatsort. Stb.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5270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3334" t="15302" r="27918" b="19644"/>
          <a:stretch/>
        </p:blipFill>
        <p:spPr>
          <a:xfrm>
            <a:off x="448887" y="1986742"/>
            <a:ext cx="6234546" cy="4680065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Hiperbola illesztése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719927" y="150744"/>
            <a:ext cx="3110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P2 paraméter esetén fontos, hogy a „</a:t>
            </a:r>
            <a:r>
              <a:rPr lang="hu-HU" dirty="0" err="1" smtClean="0"/>
              <a:t>Parameters</a:t>
            </a:r>
            <a:r>
              <a:rPr lang="hu-HU" dirty="0" smtClean="0"/>
              <a:t>” menüpontban a nullától eltérő, + számot állítsunk be, különben nem fog menni az illesztés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4071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/>
          <a:srcRect l="4814" t="13296" r="23671" b="20980"/>
          <a:stretch/>
        </p:blipFill>
        <p:spPr>
          <a:xfrm>
            <a:off x="519154" y="1995055"/>
            <a:ext cx="8105692" cy="419023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Hiperbola illesztése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6513413" y="1995055"/>
            <a:ext cx="244835" cy="2095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6758248" y="1995055"/>
            <a:ext cx="99752" cy="2095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460724" y="12244"/>
            <a:ext cx="3508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alábbi gombokkal illeszthetjük az egyenletet az adat pontokra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baloldali gombbal egy iterációs lépést hajthatunk végre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jobb oldali gomb megnyomásával egy kattintással a legjobb illesztéshez jutunk.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36275" y="5934670"/>
            <a:ext cx="765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Miután a program kiszámolta a lehető legjobb illeszkedést (az iterációs gombot nem tudjuk tovább nyomkodni), és az ehhez tartozó paramétereket, nyomjuk meg az OK gombot ( a Fit gomb helyén fog megjelenni)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7760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44301" t="18644" r="27063" b="44993"/>
          <a:stretch/>
        </p:blipFill>
        <p:spPr>
          <a:xfrm>
            <a:off x="723206" y="2019993"/>
            <a:ext cx="5388307" cy="3848792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Hiperbola illesztése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111513" y="2790227"/>
            <a:ext cx="277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Illesztés után felugrik egy ablak.</a:t>
            </a:r>
          </a:p>
          <a:p>
            <a:r>
              <a:rPr lang="hu-HU" dirty="0" smtClean="0"/>
              <a:t>Itt </a:t>
            </a:r>
            <a:r>
              <a:rPr lang="hu-HU" dirty="0" err="1" smtClean="0"/>
              <a:t>válasszunk</a:t>
            </a:r>
            <a:r>
              <a:rPr lang="hu-HU" dirty="0" smtClean="0"/>
              <a:t> valamit.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Yes</a:t>
            </a:r>
            <a:r>
              <a:rPr lang="hu-HU" dirty="0" smtClean="0"/>
              <a:t>, opciókkal az illesztéshez tartozó táblázatokra ugrik, A No opcióval nem ugrik sehova.</a:t>
            </a:r>
          </a:p>
          <a:p>
            <a:r>
              <a:rPr lang="hu-HU" dirty="0" smtClean="0"/>
              <a:t>(Utóbbi praktikusabb)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6955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8641" t="16083" r="15905" b="9572"/>
          <a:stretch/>
        </p:blipFill>
        <p:spPr>
          <a:xfrm>
            <a:off x="442384" y="1378680"/>
            <a:ext cx="7002434" cy="4473778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Hiperbola illesztése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132552" y="6054226"/>
            <a:ext cx="538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illesztés után a grafikonon megjelenik az illesztett görbe, és az illesztés legfontosabb paraméterei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6320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Hiperbola illesztése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1705" t="2345" r="26477" b="9169"/>
          <a:stretch/>
        </p:blipFill>
        <p:spPr>
          <a:xfrm>
            <a:off x="232755" y="1858352"/>
            <a:ext cx="6209607" cy="49996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09440" y="2767213"/>
            <a:ext cx="46244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grafikonra beszúrt összefoglaló mellett, az eredeti adatokat tartalmazó táblázatban (Book1) egy extra fülön az illesztésnek számos más paramétere is megjelenik (FitNl1), illetve az illesztett görbe adatai (FitNLCurve1).</a:t>
            </a:r>
          </a:p>
          <a:p>
            <a:endParaRPr lang="hu-HU" dirty="0"/>
          </a:p>
          <a:p>
            <a:r>
              <a:rPr lang="hu-HU" dirty="0" smtClean="0"/>
              <a:t>Ezekre most nem lesz szükség.</a:t>
            </a:r>
          </a:p>
          <a:p>
            <a:r>
              <a:rPr lang="hu-HU" dirty="0" smtClean="0"/>
              <a:t>(Az illesztés után, ha a YES opciót választjuk a felugró ablakban ide ugrik a program)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4885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Letöltési lépések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8595" t="3783" r="18454" b="8575"/>
          <a:stretch/>
        </p:blipFill>
        <p:spPr>
          <a:xfrm>
            <a:off x="498765" y="1690689"/>
            <a:ext cx="6251172" cy="490911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281825" y="4272741"/>
            <a:ext cx="27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Regisztrálni kell. Igazi, vagy igazinak látszó adatokkal.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9964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Letöltési lépések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2012" t="6715" r="19826" b="22983"/>
          <a:stretch/>
        </p:blipFill>
        <p:spPr>
          <a:xfrm>
            <a:off x="467053" y="1603749"/>
            <a:ext cx="7463289" cy="507433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284613" y="4799316"/>
            <a:ext cx="310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Kattints rá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 flipV="1">
            <a:off x="1695796" y="3798916"/>
            <a:ext cx="2443943" cy="1185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643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Letöltési lépések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1143" t="6423" r="18176" b="16851"/>
          <a:stretch/>
        </p:blipFill>
        <p:spPr>
          <a:xfrm>
            <a:off x="702252" y="1515467"/>
            <a:ext cx="7262899" cy="516565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115886" y="5705403"/>
            <a:ext cx="310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Értelemszerűen </a:t>
            </a:r>
            <a:r>
              <a:rPr lang="hu-HU" dirty="0" err="1" smtClean="0"/>
              <a:t>töltsétek</a:t>
            </a:r>
            <a:r>
              <a:rPr lang="hu-HU" dirty="0" smtClean="0"/>
              <a:t> ki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1712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5438" t="5179" r="20112" b="47500"/>
          <a:stretch/>
        </p:blipFill>
        <p:spPr>
          <a:xfrm>
            <a:off x="628650" y="2094173"/>
            <a:ext cx="8068734" cy="394440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Letöltési lépések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073862" y="5934670"/>
            <a:ext cx="607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választhatjátok a másik verziót is, én </a:t>
            </a:r>
            <a:r>
              <a:rPr lang="hu-HU" dirty="0" err="1" smtClean="0"/>
              <a:t>Help-pel</a:t>
            </a:r>
            <a:r>
              <a:rPr lang="hu-HU" dirty="0" smtClean="0"/>
              <a:t> együtt telepítettem, </a:t>
            </a:r>
            <a:r>
              <a:rPr lang="hu-HU" dirty="0" err="1" smtClean="0"/>
              <a:t>Help</a:t>
            </a:r>
            <a:r>
              <a:rPr lang="hu-HU" dirty="0" smtClean="0"/>
              <a:t> nélküli nem biztos, hogy 100%-</a:t>
            </a:r>
            <a:r>
              <a:rPr lang="hu-HU" dirty="0" err="1" smtClean="0"/>
              <a:t>ig</a:t>
            </a:r>
            <a:r>
              <a:rPr lang="hu-HU" dirty="0" smtClean="0"/>
              <a:t> úgy néz ki, mint ahogy a továbbiakban szerepelni fog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122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Letöltés után csomagoljátok ki a letöltött mappát és a </a:t>
            </a:r>
            <a:r>
              <a:rPr lang="hu-HU" dirty="0" err="1" smtClean="0"/>
              <a:t>setup</a:t>
            </a:r>
            <a:r>
              <a:rPr lang="hu-HU" dirty="0" smtClean="0"/>
              <a:t> file-t indítsátok 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8251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Telepítés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36470" t="30082" r="36030" b="30577"/>
          <a:stretch/>
        </p:blipFill>
        <p:spPr>
          <a:xfrm>
            <a:off x="770467" y="1574801"/>
            <a:ext cx="5029200" cy="404706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21401" y="1734235"/>
            <a:ext cx="302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az alsó kettő közül </a:t>
            </a:r>
            <a:r>
              <a:rPr lang="hu-HU" dirty="0" err="1" smtClean="0"/>
              <a:t>válasszatok</a:t>
            </a:r>
            <a:r>
              <a:rPr lang="hu-HU" dirty="0" smtClean="0"/>
              <a:t> egyet! Szerintem mindegy melyiket, csak ne a </a:t>
            </a:r>
            <a:r>
              <a:rPr lang="hu-HU" dirty="0" err="1" smtClean="0"/>
              <a:t>serial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-eset.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8650" y="6273800"/>
            <a:ext cx="758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többi lépést értelemszerűen végig kell </a:t>
            </a:r>
            <a:r>
              <a:rPr lang="hu-HU" dirty="0" err="1" smtClean="0"/>
              <a:t>kattintgatni..Ha</a:t>
            </a:r>
            <a:r>
              <a:rPr lang="hu-HU" dirty="0" smtClean="0"/>
              <a:t> valami nem OK, írjatok.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0367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7051" y="0"/>
            <a:ext cx="7886700" cy="1325563"/>
          </a:xfrm>
        </p:spPr>
        <p:txBody>
          <a:bodyPr/>
          <a:lstStyle/>
          <a:p>
            <a:r>
              <a:rPr lang="hu-HU" dirty="0" smtClean="0"/>
              <a:t>Licence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3050" y="1131358"/>
            <a:ext cx="8803216" cy="5452321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 err="1" smtClean="0"/>
              <a:t>Finish</a:t>
            </a:r>
            <a:r>
              <a:rPr lang="hu-HU" sz="2000" dirty="0" smtClean="0"/>
              <a:t> után kell igényelni egy „</a:t>
            </a:r>
            <a:r>
              <a:rPr lang="hu-HU" sz="2000" dirty="0" err="1" smtClean="0"/>
              <a:t>evaluation</a:t>
            </a:r>
            <a:r>
              <a:rPr lang="hu-HU" sz="2000" dirty="0" smtClean="0"/>
              <a:t> licence”-t. Ezzel 21 napig tudjátok használni a szoftvert, egyébként csak 3 napig. Az alábbi ablak akkor ugrik fel, ha elindítjátok a programot (adminisztrátorként).</a:t>
            </a:r>
          </a:p>
          <a:p>
            <a:r>
              <a:rPr lang="hu-HU" sz="2000" dirty="0" smtClean="0"/>
              <a:t>Ha 3 nap elég, ezt nem muszáj megcsinálni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  <a:p>
            <a:r>
              <a:rPr lang="hu-HU" sz="2000" dirty="0" smtClean="0"/>
              <a:t>Ha </a:t>
            </a:r>
            <a:r>
              <a:rPr lang="hu-HU" sz="2000" dirty="0" err="1" smtClean="0"/>
              <a:t>rákkattintunk</a:t>
            </a:r>
            <a:r>
              <a:rPr lang="hu-HU" sz="2000" dirty="0" smtClean="0"/>
              <a:t> az OK-</a:t>
            </a:r>
            <a:r>
              <a:rPr lang="hu-HU" sz="2000" dirty="0" err="1" smtClean="0"/>
              <a:t>ra</a:t>
            </a:r>
            <a:r>
              <a:rPr lang="hu-HU" sz="2000" dirty="0" smtClean="0"/>
              <a:t>, akkor csatlakozni fog a böngészőben az </a:t>
            </a:r>
            <a:r>
              <a:rPr lang="hu-HU" sz="2000" dirty="0" err="1" smtClean="0"/>
              <a:t>origin</a:t>
            </a:r>
            <a:r>
              <a:rPr lang="hu-HU" sz="2000" dirty="0" smtClean="0"/>
              <a:t> oldalához, majd kapunk egy emailt a </a:t>
            </a:r>
            <a:r>
              <a:rPr lang="hu-HU" sz="2000" dirty="0" err="1" smtClean="0"/>
              <a:t>licen-cel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7454" t="32206" r="35601" b="34295"/>
          <a:stretch/>
        </p:blipFill>
        <p:spPr>
          <a:xfrm>
            <a:off x="1023850" y="2323094"/>
            <a:ext cx="6756401" cy="34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33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700</Words>
  <Application>Microsoft Office PowerPoint</Application>
  <PresentationFormat>Diavetítés a képernyőre (4:3 oldalarány)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Origin telepítés és alapvető használat</vt:lpstr>
      <vt:lpstr>Origin demo verzió elérhetősége</vt:lpstr>
      <vt:lpstr>Letöltési lépések</vt:lpstr>
      <vt:lpstr>Letöltési lépések</vt:lpstr>
      <vt:lpstr>5. dia</vt:lpstr>
      <vt:lpstr>6. dia</vt:lpstr>
      <vt:lpstr>7. dia</vt:lpstr>
      <vt:lpstr>Telepítés</vt:lpstr>
      <vt:lpstr>Licence</vt:lpstr>
      <vt:lpstr>10. dia</vt:lpstr>
      <vt:lpstr>És kész…</vt:lpstr>
      <vt:lpstr>Origin alapvető használata</vt:lpstr>
      <vt:lpstr>Kezdő képernyő</vt:lpstr>
      <vt:lpstr>Adatsor ábrázolása grafikonon</vt:lpstr>
      <vt:lpstr>Grafikon formázása</vt:lpstr>
      <vt:lpstr>Egyenes illesztése</vt:lpstr>
      <vt:lpstr>Egyenes illesztés</vt:lpstr>
      <vt:lpstr>Egyenes illesztése</vt:lpstr>
      <vt:lpstr>Hiperbola illesztése</vt:lpstr>
      <vt:lpstr>Hiperbola illesztése</vt:lpstr>
      <vt:lpstr>Hiperbola illesztése</vt:lpstr>
      <vt:lpstr>Hiperbola illesztése</vt:lpstr>
      <vt:lpstr>Hiperbola illesztése</vt:lpstr>
      <vt:lpstr>Hiperbola illesztése</vt:lpstr>
      <vt:lpstr>Hiperbola illesztése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telepítés és alapvető használat</dc:title>
  <dc:creator>Jucus</dc:creator>
  <cp:lastModifiedBy>Wunderlich Lívius</cp:lastModifiedBy>
  <cp:revision>25</cp:revision>
  <dcterms:created xsi:type="dcterms:W3CDTF">2016-02-22T11:31:02Z</dcterms:created>
  <dcterms:modified xsi:type="dcterms:W3CDTF">2018-02-05T11:57:03Z</dcterms:modified>
</cp:coreProperties>
</file>