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9" r:id="rId2"/>
    <p:sldId id="271" r:id="rId3"/>
    <p:sldId id="272" r:id="rId4"/>
    <p:sldId id="273" r:id="rId5"/>
    <p:sldId id="281" r:id="rId6"/>
    <p:sldId id="275" r:id="rId7"/>
    <p:sldId id="290" r:id="rId8"/>
    <p:sldId id="291" r:id="rId9"/>
    <p:sldId id="282" r:id="rId10"/>
    <p:sldId id="276" r:id="rId11"/>
    <p:sldId id="277" r:id="rId12"/>
    <p:sldId id="284" r:id="rId13"/>
    <p:sldId id="285" r:id="rId14"/>
    <p:sldId id="287" r:id="rId15"/>
    <p:sldId id="262" r:id="rId16"/>
    <p:sldId id="263" r:id="rId17"/>
    <p:sldId id="259" r:id="rId18"/>
    <p:sldId id="265" r:id="rId19"/>
    <p:sldId id="266" r:id="rId20"/>
    <p:sldId id="267" r:id="rId21"/>
    <p:sldId id="268" r:id="rId22"/>
    <p:sldId id="299" r:id="rId23"/>
    <p:sldId id="289" r:id="rId24"/>
    <p:sldId id="296" r:id="rId25"/>
    <p:sldId id="297" r:id="rId26"/>
    <p:sldId id="298" r:id="rId27"/>
    <p:sldId id="260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>
      <p:cViewPr>
        <p:scale>
          <a:sx n="76" d="100"/>
          <a:sy n="76" d="100"/>
        </p:scale>
        <p:origin x="-11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A4639-E324-474C-A47A-63E4694AFC5D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DEF2DE0B-B12B-4B9A-AFAC-7BA256FAB724}">
      <dgm:prSet/>
      <dgm:spPr/>
      <dgm:t>
        <a:bodyPr/>
        <a:lstStyle/>
        <a:p>
          <a:pPr algn="ctr" rtl="0"/>
          <a:r>
            <a:rPr lang="hu-HU" b="1">
              <a:latin typeface="Times New Roman" panose="02020603050405020304" pitchFamily="18" charset="0"/>
              <a:cs typeface="Times New Roman" panose="02020603050405020304" pitchFamily="18" charset="0"/>
            </a:rPr>
            <a:t>Mi az a biodízel?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CF0A1-66B4-4A56-B851-7376997826A8}" type="parTrans" cxnId="{45B20740-F693-4CE8-8B61-94ADF5A2FD9D}">
      <dgm:prSet/>
      <dgm:spPr/>
      <dgm:t>
        <a:bodyPr/>
        <a:lstStyle/>
        <a:p>
          <a:endParaRPr lang="hu-HU"/>
        </a:p>
      </dgm:t>
    </dgm:pt>
    <dgm:pt modelId="{4AE79B67-DCCF-457F-B8F3-F2DEAE67AA74}" type="sibTrans" cxnId="{45B20740-F693-4CE8-8B61-94ADF5A2FD9D}">
      <dgm:prSet/>
      <dgm:spPr/>
      <dgm:t>
        <a:bodyPr/>
        <a:lstStyle/>
        <a:p>
          <a:endParaRPr lang="hu-HU"/>
        </a:p>
      </dgm:t>
    </dgm:pt>
    <dgm:pt modelId="{5F5B644F-C866-4AEC-AD4A-D635753B9151}" type="pres">
      <dgm:prSet presAssocID="{1B7A4639-E324-474C-A47A-63E4694AFC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70C1729-D140-4682-9195-21F03F579A28}" type="pres">
      <dgm:prSet presAssocID="{DEF2DE0B-B12B-4B9A-AFAC-7BA256FAB724}" presName="parentText" presStyleLbl="node1" presStyleIdx="0" presStyleCnt="1" custLinFactNeighborX="1489" custLinFactNeighborY="2366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134182E-7332-4AB3-AB99-0DDE586EAA2E}" type="presOf" srcId="{1B7A4639-E324-474C-A47A-63E4694AFC5D}" destId="{5F5B644F-C866-4AEC-AD4A-D635753B9151}" srcOrd="0" destOrd="0" presId="urn:microsoft.com/office/officeart/2005/8/layout/vList2"/>
    <dgm:cxn modelId="{90FC9537-4576-4A80-BB4E-591D1385BAE7}" type="presOf" srcId="{DEF2DE0B-B12B-4B9A-AFAC-7BA256FAB724}" destId="{470C1729-D140-4682-9195-21F03F579A28}" srcOrd="0" destOrd="0" presId="urn:microsoft.com/office/officeart/2005/8/layout/vList2"/>
    <dgm:cxn modelId="{45B20740-F693-4CE8-8B61-94ADF5A2FD9D}" srcId="{1B7A4639-E324-474C-A47A-63E4694AFC5D}" destId="{DEF2DE0B-B12B-4B9A-AFAC-7BA256FAB724}" srcOrd="0" destOrd="0" parTransId="{FAFCF0A1-66B4-4A56-B851-7376997826A8}" sibTransId="{4AE79B67-DCCF-457F-B8F3-F2DEAE67AA74}"/>
    <dgm:cxn modelId="{E5EC8EC0-2CC2-4FE8-98B9-15C007DDA278}" type="presParOf" srcId="{5F5B644F-C866-4AEC-AD4A-D635753B9151}" destId="{470C1729-D140-4682-9195-21F03F579A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CDAD25-18CE-479E-9029-254CB4196149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A50E32E6-BA4B-4866-B016-65BCC1135050}">
      <dgm:prSet custT="1"/>
      <dgm:spPr/>
      <dgm:t>
        <a:bodyPr/>
        <a:lstStyle/>
        <a:p>
          <a:pPr rtl="0"/>
          <a:r>
            <a:rPr lang="hu-HU" sz="1600">
              <a:latin typeface="Times New Roman" panose="02020603050405020304" pitchFamily="18" charset="0"/>
              <a:cs typeface="Times New Roman" panose="02020603050405020304" pitchFamily="18" charset="0"/>
            </a:rPr>
            <a:t>60–75% a nyersanyag költsége </a:t>
          </a:r>
        </a:p>
      </dgm:t>
    </dgm:pt>
    <dgm:pt modelId="{2E767575-D671-4231-8A33-3C98C1CC1C5A}" type="parTrans" cxnId="{F270DAD7-89F7-434F-90D5-E13A23694E96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9F602-A3EC-440A-AF9D-24F61FF9583C}" type="sibTrans" cxnId="{F270DAD7-89F7-434F-90D5-E13A23694E96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D4D28-C971-4A76-8CA0-FDB972E00079}">
      <dgm:prSet custT="1"/>
      <dgm:spPr/>
      <dgm:t>
        <a:bodyPr/>
        <a:lstStyle/>
        <a:p>
          <a:pPr rtl="0"/>
          <a:r>
            <a:rPr lang="hu-HU" sz="1600">
              <a:latin typeface="Times New Roman" panose="02020603050405020304" pitchFamily="18" charset="0"/>
              <a:cs typeface="Times New Roman" panose="02020603050405020304" pitchFamily="18" charset="0"/>
            </a:rPr>
            <a:t>Biodízel 0,50 USD/dm</a:t>
          </a:r>
          <a:r>
            <a:rPr lang="hu-HU" sz="1600" baseline="300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hu-HU" sz="1600">
              <a:latin typeface="Times New Roman" panose="02020603050405020304" pitchFamily="18" charset="0"/>
              <a:cs typeface="Times New Roman" panose="02020603050405020304" pitchFamily="18" charset="0"/>
            </a:rPr>
            <a:t>, dízelolaj 0,35 USD/dm</a:t>
          </a:r>
          <a:r>
            <a:rPr lang="hu-HU" sz="1600" baseline="300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1EE8B-4F1F-44F6-B03E-23A6AB1DCD9C}" type="parTrans" cxnId="{9E54E330-133F-4318-BDDF-AC4959DA8671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8C638-A0EA-484E-AC7F-B47A31F9379D}" type="sibTrans" cxnId="{9E54E330-133F-4318-BDDF-AC4959DA8671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89376-DDED-4DC2-AAB1-503F1ABBDAB6}">
      <dgm:prSet custT="1"/>
      <dgm:spPr/>
      <dgm:t>
        <a:bodyPr/>
        <a:lstStyle/>
        <a:p>
          <a:pPr rtl="0"/>
          <a:r>
            <a:rPr lang="hu-HU" sz="1600">
              <a:latin typeface="Times New Roman" panose="02020603050405020304" pitchFamily="18" charset="0"/>
              <a:cs typeface="Times New Roman" panose="02020603050405020304" pitchFamily="18" charset="0"/>
            </a:rPr>
            <a:t>Előkezelés: lipázokkal</a:t>
          </a:r>
        </a:p>
      </dgm:t>
    </dgm:pt>
    <dgm:pt modelId="{06D63373-486E-4757-A281-3B5299CF96FD}" type="parTrans" cxnId="{B22D4784-C269-4668-AEBF-5EC3D98F67BB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4FD3F-7915-436A-9EDE-EE76B02960FD}" type="sibTrans" cxnId="{B22D4784-C269-4668-AEBF-5EC3D98F67BB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3CD549-105B-4165-B217-6980DBFF07CD}">
      <dgm:prSet custT="1"/>
      <dgm:spPr/>
      <dgm:t>
        <a:bodyPr/>
        <a:lstStyle/>
        <a:p>
          <a:pPr rtl="0"/>
          <a:r>
            <a:rPr lang="hu-HU" sz="1600">
              <a:latin typeface="Times New Roman" panose="02020603050405020304" pitchFamily="18" charset="0"/>
              <a:cs typeface="Times New Roman" panose="02020603050405020304" pitchFamily="18" charset="0"/>
            </a:rPr>
            <a:t>Olcsóbb alapanyagok</a:t>
          </a:r>
        </a:p>
      </dgm:t>
    </dgm:pt>
    <dgm:pt modelId="{029F4965-50BD-47EB-90F2-FB13CF90C4C2}" type="parTrans" cxnId="{DFBD98D3-F77F-4C5C-9A35-A8862F5890A2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D0BC41-33B4-4926-BF38-979A8BC08F5B}" type="sibTrans" cxnId="{DFBD98D3-F77F-4C5C-9A35-A8862F5890A2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4935C-205F-4B57-BBB9-9F2B133144C8}">
      <dgm:prSet custT="1"/>
      <dgm:spPr/>
      <dgm:t>
        <a:bodyPr/>
        <a:lstStyle/>
        <a:p>
          <a:pPr rtl="0"/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Étkezési hulladék olaj és állati zsírok, faggyú</a:t>
          </a:r>
        </a:p>
      </dgm:t>
    </dgm:pt>
    <dgm:pt modelId="{D7673B3A-0FD7-421E-B1F0-BCCDB4383BD9}" type="parTrans" cxnId="{F38B12E7-3003-404E-9025-0CC05A814CA7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A0BBC-EA62-4A72-A6BD-CD321170C453}" type="sibTrans" cxnId="{F38B12E7-3003-404E-9025-0CC05A814CA7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F04F5-7AD4-4505-8E3D-E678FC5D50AE}">
      <dgm:prSet custT="1"/>
      <dgm:spPr/>
      <dgm:t>
        <a:bodyPr/>
        <a:lstStyle/>
        <a:p>
          <a:pPr rtl="0"/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Nyers növényi olaj finomítás</a:t>
          </a:r>
        </a:p>
      </dgm:t>
    </dgm:pt>
    <dgm:pt modelId="{8A1EBC12-D2EC-4CC6-8FF1-D38E670579FB}" type="parTrans" cxnId="{95722210-AC9E-439F-98D6-3CF97093EB2B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464E6E-2051-473D-B15B-B1815B6AB9A7}" type="sibTrans" cxnId="{95722210-AC9E-439F-98D6-3CF97093EB2B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AC136-D2DC-4F6E-8BFB-3208D2321613}">
      <dgm:prSet custT="1"/>
      <dgm:spPr/>
      <dgm:t>
        <a:bodyPr/>
        <a:lstStyle/>
        <a:p>
          <a:pPr rtl="0"/>
          <a:r>
            <a:rPr lang="hu-HU" sz="1600">
              <a:latin typeface="Times New Roman" panose="02020603050405020304" pitchFamily="18" charset="0"/>
              <a:cs typeface="Times New Roman" panose="02020603050405020304" pitchFamily="18" charset="0"/>
            </a:rPr>
            <a:t>Hulladékfehérítők 40m/m% olajat tartalmaznak</a:t>
          </a:r>
        </a:p>
      </dgm:t>
    </dgm:pt>
    <dgm:pt modelId="{E990CAD6-583A-4ABF-8B76-26AF0C22E3C4}" type="parTrans" cxnId="{207BC677-4256-413D-B353-FB314A34E1A6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B69FE-96D3-4955-A160-FE304E99EA32}" type="sibTrans" cxnId="{207BC677-4256-413D-B353-FB314A34E1A6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B1457C-3C94-4AD9-90DD-36F2323CB3FA}">
      <dgm:prSet custT="1"/>
      <dgm:spPr/>
      <dgm:t>
        <a:bodyPr/>
        <a:lstStyle/>
        <a:p>
          <a:pPr rtl="0"/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Szerves oldószeres </a:t>
          </a:r>
          <a:r>
            <a:rPr lang="hu-H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extrakcióval</a:t>
          </a:r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kinyert, metanol egyszeri injekciója</a:t>
          </a:r>
        </a:p>
      </dgm:t>
    </dgm:pt>
    <dgm:pt modelId="{C53EBBD9-1AEB-4B97-A603-61A571BA6EF9}" type="parTrans" cxnId="{74C79E46-2938-48D2-9964-78909DDCCC1C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4C760-FDDC-44EB-A7BC-36B9A55AD485}" type="sibTrans" cxnId="{74C79E46-2938-48D2-9964-78909DDCCC1C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790C6-D14C-4CB8-B721-C81E52647CF6}">
      <dgm:prSet custT="1"/>
      <dgm:spPr/>
      <dgm:t>
        <a:bodyPr/>
        <a:lstStyle/>
        <a:p>
          <a:pPr rtl="0"/>
          <a:r>
            <a:rPr lang="hu-HU" sz="16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Rhizopus</a:t>
          </a:r>
          <a:r>
            <a:rPr lang="hu-H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oryzae</a:t>
          </a:r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hu-H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Candida </a:t>
          </a:r>
          <a:r>
            <a:rPr lang="hu-HU" sz="16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cylindracea</a:t>
          </a:r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</a:t>
          </a:r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6F94594-10C8-4685-979D-503E2AE3947C}" type="parTrans" cxnId="{8E36837A-1CD4-4B37-B66B-50664E364D7D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FC0983-35A3-4AA6-93F4-0EAB0E1E5730}" type="sibTrans" cxnId="{8E36837A-1CD4-4B37-B66B-50664E364D7D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358B6-D684-4538-A8EE-6DA4C54F54DC}">
      <dgm:prSet custT="1"/>
      <dgm:spPr/>
      <dgm:t>
        <a:bodyPr/>
        <a:lstStyle/>
        <a:p>
          <a:pPr rtl="0"/>
          <a:r>
            <a:rPr lang="hu-HU" sz="1600">
              <a:latin typeface="Times New Roman" panose="02020603050405020304" pitchFamily="18" charset="0"/>
              <a:cs typeface="Times New Roman" panose="02020603050405020304" pitchFamily="18" charset="0"/>
            </a:rPr>
            <a:t>Nyers napraforgóolaj finomítás melléktermékei</a:t>
          </a:r>
        </a:p>
      </dgm:t>
    </dgm:pt>
    <dgm:pt modelId="{524F0A35-6D93-4F32-B090-8F2B766FF5E0}" type="parTrans" cxnId="{C40A2D92-AC56-49CB-84EA-4DF12900EBDF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C9E00-E27A-4D95-9151-5B46A4ED1488}" type="sibTrans" cxnId="{C40A2D92-AC56-49CB-84EA-4DF12900EBDF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E7FF7-D761-4CC1-81D3-EC71DC563EC9}">
      <dgm:prSet custT="1"/>
      <dgm:spPr/>
      <dgm:t>
        <a:bodyPr/>
        <a:lstStyle/>
        <a:p>
          <a:pPr rtl="0"/>
          <a:r>
            <a:rPr lang="hu-HU" sz="1600">
              <a:latin typeface="Times New Roman" panose="02020603050405020304" pitchFamily="18" charset="0"/>
              <a:cs typeface="Times New Roman" panose="02020603050405020304" pitchFamily="18" charset="0"/>
            </a:rPr>
            <a:t>55,6% szabad zsírsav, 24,7% triacil-glicerin</a:t>
          </a:r>
        </a:p>
      </dgm:t>
    </dgm:pt>
    <dgm:pt modelId="{54AB68E9-4AB6-4646-8893-61455B29DE19}" type="parTrans" cxnId="{90D8F4D0-6A3A-4732-90E5-0E8BCE447E5B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5DCE2-C692-43A4-90B8-460719DF1430}" type="sibTrans" cxnId="{90D8F4D0-6A3A-4732-90E5-0E8BCE447E5B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8CE3B-FD04-4164-A71A-9554CB8ACA9D}">
      <dgm:prSet custT="1"/>
      <dgm:spPr/>
      <dgm:t>
        <a:bodyPr/>
        <a:lstStyle/>
        <a:p>
          <a:pPr rtl="0"/>
          <a:r>
            <a:rPr lang="hu-HU" sz="1600">
              <a:latin typeface="Times New Roman" panose="02020603050405020304" pitchFamily="18" charset="0"/>
              <a:cs typeface="Times New Roman" panose="02020603050405020304" pitchFamily="18" charset="0"/>
            </a:rPr>
            <a:t>FAME-é átalakítható (65%-os hozammal) </a:t>
          </a:r>
        </a:p>
      </dgm:t>
    </dgm:pt>
    <dgm:pt modelId="{D002517D-2C5B-4988-A81B-28518A87E972}" type="parTrans" cxnId="{6319369B-A56B-408D-AB1C-568E7A80F305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CFDFEE-D822-4228-B90A-10B2339E350E}" type="sibTrans" cxnId="{6319369B-A56B-408D-AB1C-568E7A80F305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49BCF-24B6-4EC5-9540-D5250078B34A}">
      <dgm:prSet custT="1"/>
      <dgm:spPr/>
      <dgm:t>
        <a:bodyPr/>
        <a:lstStyle/>
        <a:p>
          <a:pPr rtl="0"/>
          <a:r>
            <a:rPr lang="hu-H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Immobilizált</a:t>
          </a:r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Candida </a:t>
          </a:r>
          <a:r>
            <a:rPr lang="hu-HU" sz="16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antarctica</a:t>
          </a:r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</a:t>
          </a:r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B </a:t>
          </a:r>
        </a:p>
      </dgm:t>
    </dgm:pt>
    <dgm:pt modelId="{EB5F8B2C-403D-4033-AACB-7E36BAF9C43C}" type="parTrans" cxnId="{67F1F304-77E2-4B2F-B309-3DA9A23A1F32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7D459-BAD2-45D4-8058-963B1E00DDE0}" type="sibTrans" cxnId="{67F1F304-77E2-4B2F-B309-3DA9A23A1F32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BF30C-7E0F-41F9-BF08-8131134976A4}">
      <dgm:prSet custT="1"/>
      <dgm:spPr/>
      <dgm:t>
        <a:bodyPr/>
        <a:lstStyle/>
        <a:p>
          <a:pPr rtl="0"/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40 ° C, 1,5 óra, oldószer: </a:t>
          </a:r>
          <a:r>
            <a:rPr lang="hu-H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n-hexán</a:t>
          </a:r>
          <a:endParaRPr lang="hu-H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49528-3A6B-48BE-8090-F3668F8273F3}" type="parTrans" cxnId="{3C821700-4CD4-4AD2-984C-A4A91CB561A9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2D47B-48BA-4936-9B48-D89A16ACA4DC}" type="sibTrans" cxnId="{3C821700-4CD4-4AD2-984C-A4A91CB561A9}">
      <dgm:prSet/>
      <dgm:spPr/>
      <dgm:t>
        <a:bodyPr/>
        <a:lstStyle/>
        <a:p>
          <a:endParaRPr lang="hu-H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11DD4-5F1E-4D92-8FEA-4C9D94FE8E88}" type="pres">
      <dgm:prSet presAssocID="{32CDAD25-18CE-479E-9029-254CB41961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741D002-3E1B-46F9-9344-AA00C479BE9C}" type="pres">
      <dgm:prSet presAssocID="{A50E32E6-BA4B-4866-B016-65BCC1135050}" presName="parentLin" presStyleCnt="0"/>
      <dgm:spPr/>
    </dgm:pt>
    <dgm:pt modelId="{122F2800-A20B-497F-938C-4EC4527825F0}" type="pres">
      <dgm:prSet presAssocID="{A50E32E6-BA4B-4866-B016-65BCC1135050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01A4616A-1889-4C61-B86E-9106A797D8BA}" type="pres">
      <dgm:prSet presAssocID="{A50E32E6-BA4B-4866-B016-65BCC113505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BD666D-61D5-4E09-8DF6-2DC0AEB7E383}" type="pres">
      <dgm:prSet presAssocID="{A50E32E6-BA4B-4866-B016-65BCC1135050}" presName="negativeSpace" presStyleCnt="0"/>
      <dgm:spPr/>
    </dgm:pt>
    <dgm:pt modelId="{DBE10224-62B9-4F85-9C81-14D52D27233B}" type="pres">
      <dgm:prSet presAssocID="{A50E32E6-BA4B-4866-B016-65BCC113505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B7B7BB-63CA-4EBA-876F-04B41CC25A66}" type="pres">
      <dgm:prSet presAssocID="{A919F602-A3EC-440A-AF9D-24F61FF9583C}" presName="spaceBetweenRectangles" presStyleCnt="0"/>
      <dgm:spPr/>
    </dgm:pt>
    <dgm:pt modelId="{954F87FC-267C-4127-8BB6-2A555CF5441A}" type="pres">
      <dgm:prSet presAssocID="{A43CD549-105B-4165-B217-6980DBFF07CD}" presName="parentLin" presStyleCnt="0"/>
      <dgm:spPr/>
    </dgm:pt>
    <dgm:pt modelId="{E87C91C8-6549-4E1C-9289-A0D5AD3D9C60}" type="pres">
      <dgm:prSet presAssocID="{A43CD549-105B-4165-B217-6980DBFF07CD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8A9E8A07-B834-446A-BBAD-3093905C7E87}" type="pres">
      <dgm:prSet presAssocID="{A43CD549-105B-4165-B217-6980DBFF07C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BF1C9D-B879-4FD0-901F-33BE6275085A}" type="pres">
      <dgm:prSet presAssocID="{A43CD549-105B-4165-B217-6980DBFF07CD}" presName="negativeSpace" presStyleCnt="0"/>
      <dgm:spPr/>
    </dgm:pt>
    <dgm:pt modelId="{CFDA35E5-3F8D-41E8-88C1-4EEAEF66265A}" type="pres">
      <dgm:prSet presAssocID="{A43CD549-105B-4165-B217-6980DBFF07C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FC01D7-9730-401A-9D78-1FC2FAA4505F}" type="pres">
      <dgm:prSet presAssocID="{79D0BC41-33B4-4926-BF38-979A8BC08F5B}" presName="spaceBetweenRectangles" presStyleCnt="0"/>
      <dgm:spPr/>
    </dgm:pt>
    <dgm:pt modelId="{5D9E770D-201B-49CF-8906-A2028A31C43A}" type="pres">
      <dgm:prSet presAssocID="{915F04F5-7AD4-4505-8E3D-E678FC5D50AE}" presName="parentLin" presStyleCnt="0"/>
      <dgm:spPr/>
    </dgm:pt>
    <dgm:pt modelId="{4F7A3BEF-D5EF-4746-967C-7A81BA8E2410}" type="pres">
      <dgm:prSet presAssocID="{915F04F5-7AD4-4505-8E3D-E678FC5D50AE}" presName="parentLeftMargin" presStyleLbl="node1" presStyleIdx="1" presStyleCnt="4"/>
      <dgm:spPr/>
      <dgm:t>
        <a:bodyPr/>
        <a:lstStyle/>
        <a:p>
          <a:endParaRPr lang="hu-HU"/>
        </a:p>
      </dgm:t>
    </dgm:pt>
    <dgm:pt modelId="{591F803B-2416-4B41-8EB6-3E47B44ADA2F}" type="pres">
      <dgm:prSet presAssocID="{915F04F5-7AD4-4505-8E3D-E678FC5D50A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98FBA6-07B9-4244-B105-72E847E1D52B}" type="pres">
      <dgm:prSet presAssocID="{915F04F5-7AD4-4505-8E3D-E678FC5D50AE}" presName="negativeSpace" presStyleCnt="0"/>
      <dgm:spPr/>
    </dgm:pt>
    <dgm:pt modelId="{A3B95D91-8BB9-48FF-8827-BC56730CDCC2}" type="pres">
      <dgm:prSet presAssocID="{915F04F5-7AD4-4505-8E3D-E678FC5D50A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AC4ED4-1064-41DD-AFEA-E78F5EB38679}" type="pres">
      <dgm:prSet presAssocID="{9E464E6E-2051-473D-B15B-B1815B6AB9A7}" presName="spaceBetweenRectangles" presStyleCnt="0"/>
      <dgm:spPr/>
    </dgm:pt>
    <dgm:pt modelId="{44250CC8-710F-4632-8088-DF0B79F98FC7}" type="pres">
      <dgm:prSet presAssocID="{FCE358B6-D684-4538-A8EE-6DA4C54F54DC}" presName="parentLin" presStyleCnt="0"/>
      <dgm:spPr/>
    </dgm:pt>
    <dgm:pt modelId="{E4ADBCE6-B0F6-4559-8088-BE0119F13042}" type="pres">
      <dgm:prSet presAssocID="{FCE358B6-D684-4538-A8EE-6DA4C54F54DC}" presName="parentLeftMargin" presStyleLbl="node1" presStyleIdx="2" presStyleCnt="4"/>
      <dgm:spPr/>
      <dgm:t>
        <a:bodyPr/>
        <a:lstStyle/>
        <a:p>
          <a:endParaRPr lang="hu-HU"/>
        </a:p>
      </dgm:t>
    </dgm:pt>
    <dgm:pt modelId="{955723C8-425F-484B-A182-CC5B22343F92}" type="pres">
      <dgm:prSet presAssocID="{FCE358B6-D684-4538-A8EE-6DA4C54F54D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CFD7F26-26FB-4DD8-B367-0F030B98E93F}" type="pres">
      <dgm:prSet presAssocID="{FCE358B6-D684-4538-A8EE-6DA4C54F54DC}" presName="negativeSpace" presStyleCnt="0"/>
      <dgm:spPr/>
    </dgm:pt>
    <dgm:pt modelId="{7B9B5190-E5AE-4DBC-9C2D-6FF1EDA86B48}" type="pres">
      <dgm:prSet presAssocID="{FCE358B6-D684-4538-A8EE-6DA4C54F54D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B43AE5A-A5EE-45FC-A99A-D74F5AACD74C}" type="presOf" srcId="{3A8E7FF7-D761-4CC1-81D3-EC71DC563EC9}" destId="{7B9B5190-E5AE-4DBC-9C2D-6FF1EDA86B48}" srcOrd="0" destOrd="0" presId="urn:microsoft.com/office/officeart/2005/8/layout/list1"/>
    <dgm:cxn modelId="{B22D4784-C269-4668-AEBF-5EC3D98F67BB}" srcId="{A50E32E6-BA4B-4866-B016-65BCC1135050}" destId="{BFF89376-DDED-4DC2-AAB1-503F1ABBDAB6}" srcOrd="1" destOrd="0" parTransId="{06D63373-486E-4757-A281-3B5299CF96FD}" sibTransId="{B614FD3F-7915-436A-9EDE-EE76B02960FD}"/>
    <dgm:cxn modelId="{DFBD98D3-F77F-4C5C-9A35-A8862F5890A2}" srcId="{32CDAD25-18CE-479E-9029-254CB4196149}" destId="{A43CD549-105B-4165-B217-6980DBFF07CD}" srcOrd="1" destOrd="0" parTransId="{029F4965-50BD-47EB-90F2-FB13CF90C4C2}" sibTransId="{79D0BC41-33B4-4926-BF38-979A8BC08F5B}"/>
    <dgm:cxn modelId="{F892FDA6-FC07-4605-9329-7276284AB92B}" type="presOf" srcId="{BFF89376-DDED-4DC2-AAB1-503F1ABBDAB6}" destId="{DBE10224-62B9-4F85-9C81-14D52D27233B}" srcOrd="0" destOrd="1" presId="urn:microsoft.com/office/officeart/2005/8/layout/list1"/>
    <dgm:cxn modelId="{4E480F69-30A3-4E3A-A6C3-716D159735DD}" type="presOf" srcId="{A43CD549-105B-4165-B217-6980DBFF07CD}" destId="{E87C91C8-6549-4E1C-9289-A0D5AD3D9C60}" srcOrd="0" destOrd="0" presId="urn:microsoft.com/office/officeart/2005/8/layout/list1"/>
    <dgm:cxn modelId="{8E36837A-1CD4-4B37-B66B-50664E364D7D}" srcId="{915F04F5-7AD4-4505-8E3D-E678FC5D50AE}" destId="{DA8790C6-D14C-4CB8-B721-C81E52647CF6}" srcOrd="2" destOrd="0" parTransId="{26F94594-10C8-4685-979D-503E2AE3947C}" sibTransId="{E5FC0983-35A3-4AA6-93F4-0EAB0E1E5730}"/>
    <dgm:cxn modelId="{95722210-AC9E-439F-98D6-3CF97093EB2B}" srcId="{32CDAD25-18CE-479E-9029-254CB4196149}" destId="{915F04F5-7AD4-4505-8E3D-E678FC5D50AE}" srcOrd="2" destOrd="0" parTransId="{8A1EBC12-D2EC-4CC6-8FF1-D38E670579FB}" sibTransId="{9E464E6E-2051-473D-B15B-B1815B6AB9A7}"/>
    <dgm:cxn modelId="{09D823C2-04CC-4FF1-AD90-5823C68AB348}" type="presOf" srcId="{A50E32E6-BA4B-4866-B016-65BCC1135050}" destId="{122F2800-A20B-497F-938C-4EC4527825F0}" srcOrd="0" destOrd="0" presId="urn:microsoft.com/office/officeart/2005/8/layout/list1"/>
    <dgm:cxn modelId="{E6769AA3-EA03-4137-B674-CDC1C07891A8}" type="presOf" srcId="{D10BF30C-7E0F-41F9-BF08-8131134976A4}" destId="{7B9B5190-E5AE-4DBC-9C2D-6FF1EDA86B48}" srcOrd="0" destOrd="3" presId="urn:microsoft.com/office/officeart/2005/8/layout/list1"/>
    <dgm:cxn modelId="{3C821700-4CD4-4AD2-984C-A4A91CB561A9}" srcId="{FCE358B6-D684-4538-A8EE-6DA4C54F54DC}" destId="{D10BF30C-7E0F-41F9-BF08-8131134976A4}" srcOrd="3" destOrd="0" parTransId="{35249528-3A6B-48BE-8090-F3668F8273F3}" sibTransId="{6BD2D47B-48BA-4936-9B48-D89A16ACA4DC}"/>
    <dgm:cxn modelId="{90D8F4D0-6A3A-4732-90E5-0E8BCE447E5B}" srcId="{FCE358B6-D684-4538-A8EE-6DA4C54F54DC}" destId="{3A8E7FF7-D761-4CC1-81D3-EC71DC563EC9}" srcOrd="0" destOrd="0" parTransId="{54AB68E9-4AB6-4646-8893-61455B29DE19}" sibTransId="{0E35DCE2-C692-43A4-90B8-460719DF1430}"/>
    <dgm:cxn modelId="{F270DAD7-89F7-434F-90D5-E13A23694E96}" srcId="{32CDAD25-18CE-479E-9029-254CB4196149}" destId="{A50E32E6-BA4B-4866-B016-65BCC1135050}" srcOrd="0" destOrd="0" parTransId="{2E767575-D671-4231-8A33-3C98C1CC1C5A}" sibTransId="{A919F602-A3EC-440A-AF9D-24F61FF9583C}"/>
    <dgm:cxn modelId="{7F36C31B-5432-4652-AB60-F3AC952AE9C1}" type="presOf" srcId="{19FAC136-D2DC-4F6E-8BFB-3208D2321613}" destId="{A3B95D91-8BB9-48FF-8827-BC56730CDCC2}" srcOrd="0" destOrd="0" presId="urn:microsoft.com/office/officeart/2005/8/layout/list1"/>
    <dgm:cxn modelId="{F38B12E7-3003-404E-9025-0CC05A814CA7}" srcId="{A43CD549-105B-4165-B217-6980DBFF07CD}" destId="{2BA4935C-205F-4B57-BBB9-9F2B133144C8}" srcOrd="0" destOrd="0" parTransId="{D7673B3A-0FD7-421E-B1F0-BCCDB4383BD9}" sibTransId="{840A0BBC-EA62-4A72-A6BD-CD321170C453}"/>
    <dgm:cxn modelId="{67F1F304-77E2-4B2F-B309-3DA9A23A1F32}" srcId="{FCE358B6-D684-4538-A8EE-6DA4C54F54DC}" destId="{78B49BCF-24B6-4EC5-9540-D5250078B34A}" srcOrd="2" destOrd="0" parTransId="{EB5F8B2C-403D-4033-AACB-7E36BAF9C43C}" sibTransId="{BAA7D459-BAD2-45D4-8058-963B1E00DDE0}"/>
    <dgm:cxn modelId="{CAD03D80-94FF-433A-91E1-6A3B589894A8}" type="presOf" srcId="{FCE358B6-D684-4538-A8EE-6DA4C54F54DC}" destId="{E4ADBCE6-B0F6-4559-8088-BE0119F13042}" srcOrd="0" destOrd="0" presId="urn:microsoft.com/office/officeart/2005/8/layout/list1"/>
    <dgm:cxn modelId="{6826C6DD-8168-45CD-B2F7-9C55CBACA24B}" type="presOf" srcId="{DA8790C6-D14C-4CB8-B721-C81E52647CF6}" destId="{A3B95D91-8BB9-48FF-8827-BC56730CDCC2}" srcOrd="0" destOrd="2" presId="urn:microsoft.com/office/officeart/2005/8/layout/list1"/>
    <dgm:cxn modelId="{F8E79970-C5A2-4130-93C7-694FAE6A0FB1}" type="presOf" srcId="{915F04F5-7AD4-4505-8E3D-E678FC5D50AE}" destId="{4F7A3BEF-D5EF-4746-967C-7A81BA8E2410}" srcOrd="0" destOrd="0" presId="urn:microsoft.com/office/officeart/2005/8/layout/list1"/>
    <dgm:cxn modelId="{5F2663B1-F58D-4752-8E34-4BB644F27607}" type="presOf" srcId="{32CDAD25-18CE-479E-9029-254CB4196149}" destId="{5C511DD4-5F1E-4D92-8FEA-4C9D94FE8E88}" srcOrd="0" destOrd="0" presId="urn:microsoft.com/office/officeart/2005/8/layout/list1"/>
    <dgm:cxn modelId="{B054AAF3-D985-4287-B736-29A9439E94F5}" type="presOf" srcId="{FCE358B6-D684-4538-A8EE-6DA4C54F54DC}" destId="{955723C8-425F-484B-A182-CC5B22343F92}" srcOrd="1" destOrd="0" presId="urn:microsoft.com/office/officeart/2005/8/layout/list1"/>
    <dgm:cxn modelId="{C4986A46-8F40-4C4A-8991-471C18850D8E}" type="presOf" srcId="{A43CD549-105B-4165-B217-6980DBFF07CD}" destId="{8A9E8A07-B834-446A-BBAD-3093905C7E87}" srcOrd="1" destOrd="0" presId="urn:microsoft.com/office/officeart/2005/8/layout/list1"/>
    <dgm:cxn modelId="{5E2FF601-B62A-490E-9BC5-BACFF9E72DC4}" type="presOf" srcId="{2BA4935C-205F-4B57-BBB9-9F2B133144C8}" destId="{CFDA35E5-3F8D-41E8-88C1-4EEAEF66265A}" srcOrd="0" destOrd="0" presId="urn:microsoft.com/office/officeart/2005/8/layout/list1"/>
    <dgm:cxn modelId="{9E54E330-133F-4318-BDDF-AC4959DA8671}" srcId="{A50E32E6-BA4B-4866-B016-65BCC1135050}" destId="{991D4D28-C971-4A76-8CA0-FDB972E00079}" srcOrd="0" destOrd="0" parTransId="{6A71EE8B-4F1F-44F6-B03E-23A6AB1DCD9C}" sibTransId="{CF78C638-A0EA-484E-AC7F-B47A31F9379D}"/>
    <dgm:cxn modelId="{9AE04418-D6BC-44D2-9CA4-FC1C4124942A}" type="presOf" srcId="{915F04F5-7AD4-4505-8E3D-E678FC5D50AE}" destId="{591F803B-2416-4B41-8EB6-3E47B44ADA2F}" srcOrd="1" destOrd="0" presId="urn:microsoft.com/office/officeart/2005/8/layout/list1"/>
    <dgm:cxn modelId="{815DF6B1-FCE3-48CA-A6C5-2B0163819B24}" type="presOf" srcId="{F2B1457C-3C94-4AD9-90DD-36F2323CB3FA}" destId="{A3B95D91-8BB9-48FF-8827-BC56730CDCC2}" srcOrd="0" destOrd="1" presId="urn:microsoft.com/office/officeart/2005/8/layout/list1"/>
    <dgm:cxn modelId="{6319369B-A56B-408D-AB1C-568E7A80F305}" srcId="{FCE358B6-D684-4538-A8EE-6DA4C54F54DC}" destId="{0E58CE3B-FD04-4164-A71A-9554CB8ACA9D}" srcOrd="1" destOrd="0" parTransId="{D002517D-2C5B-4988-A81B-28518A87E972}" sibTransId="{A7CFDFEE-D822-4228-B90A-10B2339E350E}"/>
    <dgm:cxn modelId="{92D469D5-72AD-4D62-9275-353C9B5F402E}" type="presOf" srcId="{78B49BCF-24B6-4EC5-9540-D5250078B34A}" destId="{7B9B5190-E5AE-4DBC-9C2D-6FF1EDA86B48}" srcOrd="0" destOrd="2" presId="urn:microsoft.com/office/officeart/2005/8/layout/list1"/>
    <dgm:cxn modelId="{74C79E46-2938-48D2-9964-78909DDCCC1C}" srcId="{915F04F5-7AD4-4505-8E3D-E678FC5D50AE}" destId="{F2B1457C-3C94-4AD9-90DD-36F2323CB3FA}" srcOrd="1" destOrd="0" parTransId="{C53EBBD9-1AEB-4B97-A603-61A571BA6EF9}" sibTransId="{A344C760-FDDC-44EB-A7BC-36B9A55AD485}"/>
    <dgm:cxn modelId="{C40A2D92-AC56-49CB-84EA-4DF12900EBDF}" srcId="{32CDAD25-18CE-479E-9029-254CB4196149}" destId="{FCE358B6-D684-4538-A8EE-6DA4C54F54DC}" srcOrd="3" destOrd="0" parTransId="{524F0A35-6D93-4F32-B090-8F2B766FF5E0}" sibTransId="{692C9E00-E27A-4D95-9151-5B46A4ED1488}"/>
    <dgm:cxn modelId="{395EA069-D440-4665-ACB1-C1068B417C5C}" type="presOf" srcId="{991D4D28-C971-4A76-8CA0-FDB972E00079}" destId="{DBE10224-62B9-4F85-9C81-14D52D27233B}" srcOrd="0" destOrd="0" presId="urn:microsoft.com/office/officeart/2005/8/layout/list1"/>
    <dgm:cxn modelId="{207BC677-4256-413D-B353-FB314A34E1A6}" srcId="{915F04F5-7AD4-4505-8E3D-E678FC5D50AE}" destId="{19FAC136-D2DC-4F6E-8BFB-3208D2321613}" srcOrd="0" destOrd="0" parTransId="{E990CAD6-583A-4ABF-8B76-26AF0C22E3C4}" sibTransId="{9EBB69FE-96D3-4955-A160-FE304E99EA32}"/>
    <dgm:cxn modelId="{9247B73C-3D52-4D03-9F33-BEC656CF555F}" type="presOf" srcId="{0E58CE3B-FD04-4164-A71A-9554CB8ACA9D}" destId="{7B9B5190-E5AE-4DBC-9C2D-6FF1EDA86B48}" srcOrd="0" destOrd="1" presId="urn:microsoft.com/office/officeart/2005/8/layout/list1"/>
    <dgm:cxn modelId="{F60C17B6-D786-4E4F-8B8D-60ECBF07E6FF}" type="presOf" srcId="{A50E32E6-BA4B-4866-B016-65BCC1135050}" destId="{01A4616A-1889-4C61-B86E-9106A797D8BA}" srcOrd="1" destOrd="0" presId="urn:microsoft.com/office/officeart/2005/8/layout/list1"/>
    <dgm:cxn modelId="{38187435-938E-4D9B-B961-0FFC3FDEBAC2}" type="presParOf" srcId="{5C511DD4-5F1E-4D92-8FEA-4C9D94FE8E88}" destId="{6741D002-3E1B-46F9-9344-AA00C479BE9C}" srcOrd="0" destOrd="0" presId="urn:microsoft.com/office/officeart/2005/8/layout/list1"/>
    <dgm:cxn modelId="{82136D79-37FC-4D28-A1DF-B7A9825B0986}" type="presParOf" srcId="{6741D002-3E1B-46F9-9344-AA00C479BE9C}" destId="{122F2800-A20B-497F-938C-4EC4527825F0}" srcOrd="0" destOrd="0" presId="urn:microsoft.com/office/officeart/2005/8/layout/list1"/>
    <dgm:cxn modelId="{0C73DA3C-1A3A-4E22-A78A-A17D0E56DCE1}" type="presParOf" srcId="{6741D002-3E1B-46F9-9344-AA00C479BE9C}" destId="{01A4616A-1889-4C61-B86E-9106A797D8BA}" srcOrd="1" destOrd="0" presId="urn:microsoft.com/office/officeart/2005/8/layout/list1"/>
    <dgm:cxn modelId="{39DC0A1B-0C62-484E-9F76-5D9FF98BF71B}" type="presParOf" srcId="{5C511DD4-5F1E-4D92-8FEA-4C9D94FE8E88}" destId="{75BD666D-61D5-4E09-8DF6-2DC0AEB7E383}" srcOrd="1" destOrd="0" presId="urn:microsoft.com/office/officeart/2005/8/layout/list1"/>
    <dgm:cxn modelId="{35B0EBCF-B5D0-4954-8E10-B2B10FA49739}" type="presParOf" srcId="{5C511DD4-5F1E-4D92-8FEA-4C9D94FE8E88}" destId="{DBE10224-62B9-4F85-9C81-14D52D27233B}" srcOrd="2" destOrd="0" presId="urn:microsoft.com/office/officeart/2005/8/layout/list1"/>
    <dgm:cxn modelId="{9D5E1080-5DC5-4DED-BA84-1D8DC39B9236}" type="presParOf" srcId="{5C511DD4-5F1E-4D92-8FEA-4C9D94FE8E88}" destId="{A1B7B7BB-63CA-4EBA-876F-04B41CC25A66}" srcOrd="3" destOrd="0" presId="urn:microsoft.com/office/officeart/2005/8/layout/list1"/>
    <dgm:cxn modelId="{3BFAEAE7-8443-40D9-9F0B-26EB98BB075A}" type="presParOf" srcId="{5C511DD4-5F1E-4D92-8FEA-4C9D94FE8E88}" destId="{954F87FC-267C-4127-8BB6-2A555CF5441A}" srcOrd="4" destOrd="0" presId="urn:microsoft.com/office/officeart/2005/8/layout/list1"/>
    <dgm:cxn modelId="{1AB3E4CE-27D0-4301-9302-421F3DC42E45}" type="presParOf" srcId="{954F87FC-267C-4127-8BB6-2A555CF5441A}" destId="{E87C91C8-6549-4E1C-9289-A0D5AD3D9C60}" srcOrd="0" destOrd="0" presId="urn:microsoft.com/office/officeart/2005/8/layout/list1"/>
    <dgm:cxn modelId="{93470FF7-544D-4B47-9EF7-0EF586BD7406}" type="presParOf" srcId="{954F87FC-267C-4127-8BB6-2A555CF5441A}" destId="{8A9E8A07-B834-446A-BBAD-3093905C7E87}" srcOrd="1" destOrd="0" presId="urn:microsoft.com/office/officeart/2005/8/layout/list1"/>
    <dgm:cxn modelId="{2B87AB06-B650-4CF2-A340-7BF0A54F7FD5}" type="presParOf" srcId="{5C511DD4-5F1E-4D92-8FEA-4C9D94FE8E88}" destId="{95BF1C9D-B879-4FD0-901F-33BE6275085A}" srcOrd="5" destOrd="0" presId="urn:microsoft.com/office/officeart/2005/8/layout/list1"/>
    <dgm:cxn modelId="{FBA7EB05-2CBF-4ABA-BCB9-5C3663160D95}" type="presParOf" srcId="{5C511DD4-5F1E-4D92-8FEA-4C9D94FE8E88}" destId="{CFDA35E5-3F8D-41E8-88C1-4EEAEF66265A}" srcOrd="6" destOrd="0" presId="urn:microsoft.com/office/officeart/2005/8/layout/list1"/>
    <dgm:cxn modelId="{1C32C085-E459-4637-A6BF-59CD51A8AB9B}" type="presParOf" srcId="{5C511DD4-5F1E-4D92-8FEA-4C9D94FE8E88}" destId="{56FC01D7-9730-401A-9D78-1FC2FAA4505F}" srcOrd="7" destOrd="0" presId="urn:microsoft.com/office/officeart/2005/8/layout/list1"/>
    <dgm:cxn modelId="{6AC04EFC-B733-4769-B862-A657ECB4EFBE}" type="presParOf" srcId="{5C511DD4-5F1E-4D92-8FEA-4C9D94FE8E88}" destId="{5D9E770D-201B-49CF-8906-A2028A31C43A}" srcOrd="8" destOrd="0" presId="urn:microsoft.com/office/officeart/2005/8/layout/list1"/>
    <dgm:cxn modelId="{832F4524-6F8A-4B63-AB79-21B1AFD2ACDA}" type="presParOf" srcId="{5D9E770D-201B-49CF-8906-A2028A31C43A}" destId="{4F7A3BEF-D5EF-4746-967C-7A81BA8E2410}" srcOrd="0" destOrd="0" presId="urn:microsoft.com/office/officeart/2005/8/layout/list1"/>
    <dgm:cxn modelId="{3587C449-E1CA-4CB5-9F4E-05D45D6C03C5}" type="presParOf" srcId="{5D9E770D-201B-49CF-8906-A2028A31C43A}" destId="{591F803B-2416-4B41-8EB6-3E47B44ADA2F}" srcOrd="1" destOrd="0" presId="urn:microsoft.com/office/officeart/2005/8/layout/list1"/>
    <dgm:cxn modelId="{E6DA657F-0441-4A63-88CA-C9C3019CAF46}" type="presParOf" srcId="{5C511DD4-5F1E-4D92-8FEA-4C9D94FE8E88}" destId="{8A98FBA6-07B9-4244-B105-72E847E1D52B}" srcOrd="9" destOrd="0" presId="urn:microsoft.com/office/officeart/2005/8/layout/list1"/>
    <dgm:cxn modelId="{F3D4BE08-7488-4229-B098-A13B438407A7}" type="presParOf" srcId="{5C511DD4-5F1E-4D92-8FEA-4C9D94FE8E88}" destId="{A3B95D91-8BB9-48FF-8827-BC56730CDCC2}" srcOrd="10" destOrd="0" presId="urn:microsoft.com/office/officeart/2005/8/layout/list1"/>
    <dgm:cxn modelId="{40B3C45A-41B7-48EB-90B1-D61658D336B5}" type="presParOf" srcId="{5C511DD4-5F1E-4D92-8FEA-4C9D94FE8E88}" destId="{56AC4ED4-1064-41DD-AFEA-E78F5EB38679}" srcOrd="11" destOrd="0" presId="urn:microsoft.com/office/officeart/2005/8/layout/list1"/>
    <dgm:cxn modelId="{0D6304AE-762F-476E-8CD6-6762C3A02AFE}" type="presParOf" srcId="{5C511DD4-5F1E-4D92-8FEA-4C9D94FE8E88}" destId="{44250CC8-710F-4632-8088-DF0B79F98FC7}" srcOrd="12" destOrd="0" presId="urn:microsoft.com/office/officeart/2005/8/layout/list1"/>
    <dgm:cxn modelId="{361F94D4-8DD2-41BF-A5F5-48A5E8C17296}" type="presParOf" srcId="{44250CC8-710F-4632-8088-DF0B79F98FC7}" destId="{E4ADBCE6-B0F6-4559-8088-BE0119F13042}" srcOrd="0" destOrd="0" presId="urn:microsoft.com/office/officeart/2005/8/layout/list1"/>
    <dgm:cxn modelId="{5531DA20-18C0-4F06-8A61-3DACD0799603}" type="presParOf" srcId="{44250CC8-710F-4632-8088-DF0B79F98FC7}" destId="{955723C8-425F-484B-A182-CC5B22343F92}" srcOrd="1" destOrd="0" presId="urn:microsoft.com/office/officeart/2005/8/layout/list1"/>
    <dgm:cxn modelId="{7564072F-D5F7-47A7-8F44-3E95CB4CAF5D}" type="presParOf" srcId="{5C511DD4-5F1E-4D92-8FEA-4C9D94FE8E88}" destId="{4CFD7F26-26FB-4DD8-B367-0F030B98E93F}" srcOrd="13" destOrd="0" presId="urn:microsoft.com/office/officeart/2005/8/layout/list1"/>
    <dgm:cxn modelId="{8DB785DA-7131-4B86-9D8F-A6959982A408}" type="presParOf" srcId="{5C511DD4-5F1E-4D92-8FEA-4C9D94FE8E88}" destId="{7B9B5190-E5AE-4DBC-9C2D-6FF1EDA86B4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0F80D4-8F02-4070-8955-B07846CE1582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E36F15BA-1010-4CCE-87C9-AC2444AC2105}">
      <dgm:prSet/>
      <dgm:spPr/>
      <dgm:t>
        <a:bodyPr/>
        <a:lstStyle/>
        <a:p>
          <a:pPr rtl="0"/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Állati zsírok</a:t>
          </a:r>
        </a:p>
      </dgm:t>
    </dgm:pt>
    <dgm:pt modelId="{730F6F83-3284-4BAE-BD31-2598A857925A}" type="parTrans" cxnId="{DEBD9DF5-981E-462F-B558-0742FE09125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94BD0-0774-43A6-99E1-ED050B310FEF}" type="sibTrans" cxnId="{DEBD9DF5-981E-462F-B558-0742FE09125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A7512-3DED-47EE-86F1-817AE769C1D0}">
      <dgm:prSet/>
      <dgm:spPr/>
      <dgm:t>
        <a:bodyPr/>
        <a:lstStyle/>
        <a:p>
          <a:pPr rtl="0"/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Telített zsírsavtartalom csökkentése:</a:t>
          </a:r>
        </a:p>
      </dgm:t>
    </dgm:pt>
    <dgm:pt modelId="{74826DCD-1D82-411A-A160-9521A9153426}" type="parTrans" cxnId="{E0DE0F46-AB3B-496F-B892-3AE47B08FCB1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C8613B-BD0B-4666-9661-680FBE0861B2}" type="sibTrans" cxnId="{E0DE0F46-AB3B-496F-B892-3AE47B08FCB1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83A81-CA25-4461-A6C2-9611C87166AF}">
      <dgm:prSet/>
      <dgm:spPr/>
      <dgm:t>
        <a:bodyPr/>
        <a:lstStyle/>
        <a:p>
          <a:pPr rtl="0"/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Acetonos frakcionálási lépés</a:t>
          </a:r>
        </a:p>
      </dgm:t>
    </dgm:pt>
    <dgm:pt modelId="{C77434F0-73F0-4FDB-B0F8-AE80C81DB140}" type="parTrans" cxnId="{53BAA965-EC7D-488E-A7DB-3CB12F4E1D8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1175E-E2D7-43E8-BF07-EA0FC85A8EA4}" type="sibTrans" cxnId="{53BAA965-EC7D-488E-A7DB-3CB12F4E1D8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CEE5DD-36A5-46A8-9ECB-BB47D42C8075}">
      <dgm:prSet/>
      <dgm:spPr/>
      <dgm:t>
        <a:bodyPr/>
        <a:lstStyle/>
        <a:p>
          <a:pPr rtl="0"/>
          <a:r>
            <a:rPr lang="hu-HU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Metanolízis</a:t>
          </a:r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hu-HU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Chirazyme</a:t>
          </a:r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 L-2 (</a:t>
          </a:r>
          <a:r>
            <a:rPr lang="hu-HU" i="1" dirty="0">
              <a:latin typeface="Times New Roman" panose="02020603050405020304" pitchFamily="18" charset="0"/>
              <a:cs typeface="Times New Roman" panose="02020603050405020304" pitchFamily="18" charset="0"/>
            </a:rPr>
            <a:t>Candida </a:t>
          </a:r>
          <a:r>
            <a:rPr lang="hu-H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antarctica</a:t>
          </a:r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</a:t>
          </a:r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) katalizál</a:t>
          </a:r>
        </a:p>
      </dgm:t>
    </dgm:pt>
    <dgm:pt modelId="{DB3230D5-EEC0-40EE-9469-982CACFF813B}" type="parTrans" cxnId="{19AE557F-ABC9-4114-8A85-6F94E44795C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6B19F-043A-4E77-9194-8083262A2FA3}" type="sibTrans" cxnId="{19AE557F-ABC9-4114-8A85-6F94E44795C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801EF-54DD-49BA-BA74-5F7A1455CB00}">
      <dgm:prSet/>
      <dgm:spPr/>
      <dgm:t>
        <a:bodyPr/>
        <a:lstStyle/>
        <a:p>
          <a:pPr rtl="0"/>
          <a:r>
            <a:rPr lang="hu-HU" b="0" dirty="0">
              <a:latin typeface="Times New Roman" panose="02020603050405020304" pitchFamily="18" charset="0"/>
              <a:cs typeface="Times New Roman" panose="02020603050405020304" pitchFamily="18" charset="0"/>
            </a:rPr>
            <a:t>Alkoholok</a:t>
          </a:r>
          <a:r>
            <a:rPr lang="hu-HU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BE45B-CFCE-4E29-854C-51343F2D6825}" type="parTrans" cxnId="{AD67E65C-8D56-4A61-907D-719F4ED3484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DB6BE-BE9D-4D29-A963-E995F1D4D018}" type="sibTrans" cxnId="{AD67E65C-8D56-4A61-907D-719F4ED3484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32FBF9-8AB8-411D-BBA2-B2D36CAD9B8D}">
      <dgm:prSet/>
      <dgm:spPr/>
      <dgm:t>
        <a:bodyPr/>
        <a:lstStyle/>
        <a:p>
          <a:pPr rtl="0"/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Általában metanol: olcsó</a:t>
          </a:r>
        </a:p>
      </dgm:t>
    </dgm:pt>
    <dgm:pt modelId="{1807192A-6170-4997-8867-C73E6E5EB118}" type="parTrans" cxnId="{3A60A791-211E-40F5-ADFA-105942A11B5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76B4E-5772-4719-9752-BB5EE93C069E}" type="sibTrans" cxnId="{3A60A791-211E-40F5-ADFA-105942A11B5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8C4EB-5606-40D0-B39C-DBBE4C0D1850}">
      <dgm:prSet/>
      <dgm:spPr/>
      <dgm:t>
        <a:bodyPr/>
        <a:lstStyle/>
        <a:p>
          <a:pPr rtl="0"/>
          <a:r>
            <a:rPr lang="hu-HU">
              <a:latin typeface="Times New Roman" panose="02020603050405020304" pitchFamily="18" charset="0"/>
              <a:cs typeface="Times New Roman" panose="02020603050405020304" pitchFamily="18" charset="0"/>
            </a:rPr>
            <a:t>Brazília: etanol (cukornád)</a:t>
          </a:r>
        </a:p>
      </dgm:t>
    </dgm:pt>
    <dgm:pt modelId="{2DF0AC23-ECCF-4756-83D0-F118BC406C37}" type="parTrans" cxnId="{665302B9-06D4-4396-8124-67ECD97AF5F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82029-1B48-450A-88FA-75DA9DB4BD36}" type="sibTrans" cxnId="{665302B9-06D4-4396-8124-67ECD97AF5F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D6D976-1414-4E7E-9D5E-B5441C31C3B2}">
      <dgm:prSet/>
      <dgm:spPr/>
      <dgm:t>
        <a:bodyPr/>
        <a:lstStyle/>
        <a:p>
          <a:pPr rtl="0"/>
          <a:r>
            <a:rPr lang="hu-HU">
              <a:latin typeface="Times New Roman" panose="02020603050405020304" pitchFamily="18" charset="0"/>
              <a:cs typeface="Times New Roman" panose="02020603050405020304" pitchFamily="18" charset="0"/>
            </a:rPr>
            <a:t>Különböző alkoholok </a:t>
          </a:r>
          <a:r>
            <a:rPr lang="hu-HU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rPr>
            <a:t></a:t>
          </a:r>
          <a:r>
            <a:rPr lang="hu-HU">
              <a:latin typeface="Times New Roman" panose="02020603050405020304" pitchFamily="18" charset="0"/>
              <a:cs typeface="Times New Roman" panose="02020603050405020304" pitchFamily="18" charset="0"/>
            </a:rPr>
            <a:t>különféle olajkonverzió</a:t>
          </a:r>
        </a:p>
      </dgm:t>
    </dgm:pt>
    <dgm:pt modelId="{739A9313-9E89-4E0F-BA84-B1234DCF2796}" type="parTrans" cxnId="{CCE9DB7A-4EFC-4708-9443-2D5E353D323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8AE57-548E-4386-BA51-7B89725456A2}" type="sibTrans" cxnId="{CCE9DB7A-4EFC-4708-9443-2D5E353D323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E5DC7-72D7-491A-8666-A86E58DE854F}">
      <dgm:prSet/>
      <dgm:spPr/>
      <dgm:t>
        <a:bodyPr/>
        <a:lstStyle/>
        <a:p>
          <a:pPr rtl="0"/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Rossz alacsony hőmérsékleti tulajdonság</a:t>
          </a:r>
        </a:p>
      </dgm:t>
    </dgm:pt>
    <dgm:pt modelId="{50A1F994-D770-4D72-A4A4-0BF37E82D0B5}" type="parTrans" cxnId="{A1182635-F523-455C-8743-1CE32F41ED5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70A64D-2A09-4479-92A0-961E86D3FCF2}" type="sibTrans" cxnId="{A1182635-F523-455C-8743-1CE32F41ED5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B00C1-EEF1-4B1A-B48A-81619ABC47AA}" type="pres">
      <dgm:prSet presAssocID="{F20F80D4-8F02-4070-8955-B07846CE15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E613842-8133-4720-89C7-9C0664D6E802}" type="pres">
      <dgm:prSet presAssocID="{E36F15BA-1010-4CCE-87C9-AC2444AC2105}" presName="linNode" presStyleCnt="0"/>
      <dgm:spPr/>
    </dgm:pt>
    <dgm:pt modelId="{8BAC8F4E-7FC7-40CD-86C9-BA18B5BB10C4}" type="pres">
      <dgm:prSet presAssocID="{E36F15BA-1010-4CCE-87C9-AC2444AC210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95E4AC-9BF7-4C59-A7F9-A822F0A0C58B}" type="pres">
      <dgm:prSet presAssocID="{E36F15BA-1010-4CCE-87C9-AC2444AC210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47127B-7280-450F-AA6A-9396FB3B4336}" type="pres">
      <dgm:prSet presAssocID="{00894BD0-0774-43A6-99E1-ED050B310FEF}" presName="sp" presStyleCnt="0"/>
      <dgm:spPr/>
    </dgm:pt>
    <dgm:pt modelId="{CEA4EBC5-37D1-4FBE-9EB8-47CC571C8423}" type="pres">
      <dgm:prSet presAssocID="{5BF801EF-54DD-49BA-BA74-5F7A1455CB00}" presName="linNode" presStyleCnt="0"/>
      <dgm:spPr/>
    </dgm:pt>
    <dgm:pt modelId="{D2F4E3E1-9DBA-4F6F-B5B1-9A1F9D450E09}" type="pres">
      <dgm:prSet presAssocID="{5BF801EF-54DD-49BA-BA74-5F7A1455CB0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FCDB34-5F37-4E87-B222-1FDF4FF8764E}" type="pres">
      <dgm:prSet presAssocID="{5BF801EF-54DD-49BA-BA74-5F7A1455CB0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9309F99-261D-4DC4-B297-A4D9C27A58CB}" type="presOf" srcId="{2BD6D976-1414-4E7E-9D5E-B5441C31C3B2}" destId="{C5FCDB34-5F37-4E87-B222-1FDF4FF8764E}" srcOrd="0" destOrd="2" presId="urn:microsoft.com/office/officeart/2005/8/layout/vList5"/>
    <dgm:cxn modelId="{397BCA22-7B2D-4460-9FF0-953C7E33128B}" type="presOf" srcId="{6F4E5DC7-72D7-491A-8666-A86E58DE854F}" destId="{AA95E4AC-9BF7-4C59-A7F9-A822F0A0C58B}" srcOrd="0" destOrd="0" presId="urn:microsoft.com/office/officeart/2005/8/layout/vList5"/>
    <dgm:cxn modelId="{3C5FA188-1383-4349-911E-E5CE756D02A9}" type="presOf" srcId="{9BE8C4EB-5606-40D0-B39C-DBBE4C0D1850}" destId="{C5FCDB34-5F37-4E87-B222-1FDF4FF8764E}" srcOrd="0" destOrd="1" presId="urn:microsoft.com/office/officeart/2005/8/layout/vList5"/>
    <dgm:cxn modelId="{53BAA965-EC7D-488E-A7DB-3CB12F4E1D8C}" srcId="{913A7512-3DED-47EE-86F1-817AE769C1D0}" destId="{5CB83A81-CA25-4461-A6C2-9611C87166AF}" srcOrd="0" destOrd="0" parTransId="{C77434F0-73F0-4FDB-B0F8-AE80C81DB140}" sibTransId="{8F31175E-E2D7-43E8-BF07-EA0FC85A8EA4}"/>
    <dgm:cxn modelId="{3A27635B-5973-4915-AFBB-FBCE6ECA8BF8}" type="presOf" srcId="{8132FBF9-8AB8-411D-BBA2-B2D36CAD9B8D}" destId="{C5FCDB34-5F37-4E87-B222-1FDF4FF8764E}" srcOrd="0" destOrd="0" presId="urn:microsoft.com/office/officeart/2005/8/layout/vList5"/>
    <dgm:cxn modelId="{CCE9DB7A-4EFC-4708-9443-2D5E353D3235}" srcId="{5BF801EF-54DD-49BA-BA74-5F7A1455CB00}" destId="{2BD6D976-1414-4E7E-9D5E-B5441C31C3B2}" srcOrd="2" destOrd="0" parTransId="{739A9313-9E89-4E0F-BA84-B1234DCF2796}" sibTransId="{FDC8AE57-548E-4386-BA51-7B89725456A2}"/>
    <dgm:cxn modelId="{4B22BF58-6B5B-470F-B670-D80423F74B4F}" type="presOf" srcId="{F20F80D4-8F02-4070-8955-B07846CE1582}" destId="{AE3B00C1-EEF1-4B1A-B48A-81619ABC47AA}" srcOrd="0" destOrd="0" presId="urn:microsoft.com/office/officeart/2005/8/layout/vList5"/>
    <dgm:cxn modelId="{0A6BEF18-9D8D-4C35-9079-A5AA6CD83C20}" type="presOf" srcId="{5BF801EF-54DD-49BA-BA74-5F7A1455CB00}" destId="{D2F4E3E1-9DBA-4F6F-B5B1-9A1F9D450E09}" srcOrd="0" destOrd="0" presId="urn:microsoft.com/office/officeart/2005/8/layout/vList5"/>
    <dgm:cxn modelId="{19AE557F-ABC9-4114-8A85-6F94E44795CA}" srcId="{913A7512-3DED-47EE-86F1-817AE769C1D0}" destId="{98CEE5DD-36A5-46A8-9ECB-BB47D42C8075}" srcOrd="1" destOrd="0" parTransId="{DB3230D5-EEC0-40EE-9469-982CACFF813B}" sibTransId="{B4F6B19F-043A-4E77-9194-8083262A2FA3}"/>
    <dgm:cxn modelId="{E0474802-E6A3-40FB-9C1F-56DD335B6330}" type="presOf" srcId="{E36F15BA-1010-4CCE-87C9-AC2444AC2105}" destId="{8BAC8F4E-7FC7-40CD-86C9-BA18B5BB10C4}" srcOrd="0" destOrd="0" presId="urn:microsoft.com/office/officeart/2005/8/layout/vList5"/>
    <dgm:cxn modelId="{DEBD9DF5-981E-462F-B558-0742FE09125F}" srcId="{F20F80D4-8F02-4070-8955-B07846CE1582}" destId="{E36F15BA-1010-4CCE-87C9-AC2444AC2105}" srcOrd="0" destOrd="0" parTransId="{730F6F83-3284-4BAE-BD31-2598A857925A}" sibTransId="{00894BD0-0774-43A6-99E1-ED050B310FEF}"/>
    <dgm:cxn modelId="{28ADAF08-B0DE-4484-B6BE-12399362874A}" type="presOf" srcId="{5CB83A81-CA25-4461-A6C2-9611C87166AF}" destId="{AA95E4AC-9BF7-4C59-A7F9-A822F0A0C58B}" srcOrd="0" destOrd="2" presId="urn:microsoft.com/office/officeart/2005/8/layout/vList5"/>
    <dgm:cxn modelId="{A1182635-F523-455C-8743-1CE32F41ED5E}" srcId="{E36F15BA-1010-4CCE-87C9-AC2444AC2105}" destId="{6F4E5DC7-72D7-491A-8666-A86E58DE854F}" srcOrd="0" destOrd="0" parTransId="{50A1F994-D770-4D72-A4A4-0BF37E82D0B5}" sibTransId="{9C70A64D-2A09-4479-92A0-961E86D3FCF2}"/>
    <dgm:cxn modelId="{3A60A791-211E-40F5-ADFA-105942A11B59}" srcId="{5BF801EF-54DD-49BA-BA74-5F7A1455CB00}" destId="{8132FBF9-8AB8-411D-BBA2-B2D36CAD9B8D}" srcOrd="0" destOrd="0" parTransId="{1807192A-6170-4997-8867-C73E6E5EB118}" sibTransId="{98576B4E-5772-4719-9752-BB5EE93C069E}"/>
    <dgm:cxn modelId="{81E6B045-2CC3-484B-BD17-16CC265CA565}" type="presOf" srcId="{913A7512-3DED-47EE-86F1-817AE769C1D0}" destId="{AA95E4AC-9BF7-4C59-A7F9-A822F0A0C58B}" srcOrd="0" destOrd="1" presId="urn:microsoft.com/office/officeart/2005/8/layout/vList5"/>
    <dgm:cxn modelId="{AD67E65C-8D56-4A61-907D-719F4ED34840}" srcId="{F20F80D4-8F02-4070-8955-B07846CE1582}" destId="{5BF801EF-54DD-49BA-BA74-5F7A1455CB00}" srcOrd="1" destOrd="0" parTransId="{660BE45B-CFCE-4E29-854C-51343F2D6825}" sibTransId="{5BCDB6BE-BE9D-4D29-A963-E995F1D4D018}"/>
    <dgm:cxn modelId="{E0DE0F46-AB3B-496F-B892-3AE47B08FCB1}" srcId="{E36F15BA-1010-4CCE-87C9-AC2444AC2105}" destId="{913A7512-3DED-47EE-86F1-817AE769C1D0}" srcOrd="1" destOrd="0" parTransId="{74826DCD-1D82-411A-A160-9521A9153426}" sibTransId="{42C8613B-BD0B-4666-9661-680FBE0861B2}"/>
    <dgm:cxn modelId="{665302B9-06D4-4396-8124-67ECD97AF5F0}" srcId="{5BF801EF-54DD-49BA-BA74-5F7A1455CB00}" destId="{9BE8C4EB-5606-40D0-B39C-DBBE4C0D1850}" srcOrd="1" destOrd="0" parTransId="{2DF0AC23-ECCF-4756-83D0-F118BC406C37}" sibTransId="{F8682029-1B48-450A-88FA-75DA9DB4BD36}"/>
    <dgm:cxn modelId="{4EEF29B3-4979-49DE-AD6B-3D97BE1BE7A5}" type="presOf" srcId="{98CEE5DD-36A5-46A8-9ECB-BB47D42C8075}" destId="{AA95E4AC-9BF7-4C59-A7F9-A822F0A0C58B}" srcOrd="0" destOrd="3" presId="urn:microsoft.com/office/officeart/2005/8/layout/vList5"/>
    <dgm:cxn modelId="{D9B53562-69CB-41F5-87B0-1B68D46059C3}" type="presParOf" srcId="{AE3B00C1-EEF1-4B1A-B48A-81619ABC47AA}" destId="{9E613842-8133-4720-89C7-9C0664D6E802}" srcOrd="0" destOrd="0" presId="urn:microsoft.com/office/officeart/2005/8/layout/vList5"/>
    <dgm:cxn modelId="{01D09459-DF7F-47F4-BB10-92119FDC7135}" type="presParOf" srcId="{9E613842-8133-4720-89C7-9C0664D6E802}" destId="{8BAC8F4E-7FC7-40CD-86C9-BA18B5BB10C4}" srcOrd="0" destOrd="0" presId="urn:microsoft.com/office/officeart/2005/8/layout/vList5"/>
    <dgm:cxn modelId="{B3871C51-7691-45E4-8D25-FD035523295E}" type="presParOf" srcId="{9E613842-8133-4720-89C7-9C0664D6E802}" destId="{AA95E4AC-9BF7-4C59-A7F9-A822F0A0C58B}" srcOrd="1" destOrd="0" presId="urn:microsoft.com/office/officeart/2005/8/layout/vList5"/>
    <dgm:cxn modelId="{9D3C976F-B0D2-4062-967B-D46A6B263E90}" type="presParOf" srcId="{AE3B00C1-EEF1-4B1A-B48A-81619ABC47AA}" destId="{EF47127B-7280-450F-AA6A-9396FB3B4336}" srcOrd="1" destOrd="0" presId="urn:microsoft.com/office/officeart/2005/8/layout/vList5"/>
    <dgm:cxn modelId="{C273107D-254B-466B-8440-075AFF0EFBA3}" type="presParOf" srcId="{AE3B00C1-EEF1-4B1A-B48A-81619ABC47AA}" destId="{CEA4EBC5-37D1-4FBE-9EB8-47CC571C8423}" srcOrd="2" destOrd="0" presId="urn:microsoft.com/office/officeart/2005/8/layout/vList5"/>
    <dgm:cxn modelId="{3CC1332D-F1AA-4F05-BFBB-91181BD43F50}" type="presParOf" srcId="{CEA4EBC5-37D1-4FBE-9EB8-47CC571C8423}" destId="{D2F4E3E1-9DBA-4F6F-B5B1-9A1F9D450E09}" srcOrd="0" destOrd="0" presId="urn:microsoft.com/office/officeart/2005/8/layout/vList5"/>
    <dgm:cxn modelId="{61FED723-F34A-45D6-A548-46AE3940F730}" type="presParOf" srcId="{CEA4EBC5-37D1-4FBE-9EB8-47CC571C8423}" destId="{C5FCDB34-5F37-4E87-B222-1FDF4FF876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CB2671-09B6-42A6-BACA-D9848F66F930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01FEC5A0-C642-48A1-895A-E88A126157A6}">
      <dgm:prSet custT="1"/>
      <dgm:spPr/>
      <dgm:t>
        <a:bodyPr/>
        <a:lstStyle/>
        <a:p>
          <a:pPr rtl="0"/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Faggyú 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biokatalitikus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átészterezésére</a:t>
          </a:r>
          <a:endParaRPr lang="hu-H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83EA2-69F0-43BB-ABD2-932C5F0F1BA9}" type="parTrans" cxnId="{B5CDBEC2-887C-4113-8848-E5477492371E}">
      <dgm:prSet/>
      <dgm:spPr/>
      <dgm:t>
        <a:bodyPr/>
        <a:lstStyle/>
        <a:p>
          <a:endParaRPr lang="hu-HU"/>
        </a:p>
      </dgm:t>
    </dgm:pt>
    <dgm:pt modelId="{C644A88F-C89F-4D94-BFED-BE2682D61E39}" type="sibTrans" cxnId="{B5CDBEC2-887C-4113-8848-E5477492371E}">
      <dgm:prSet/>
      <dgm:spPr/>
      <dgm:t>
        <a:bodyPr/>
        <a:lstStyle/>
        <a:p>
          <a:endParaRPr lang="hu-HU"/>
        </a:p>
      </dgm:t>
    </dgm:pt>
    <dgm:pt modelId="{5D5FD732-0560-4D56-995E-F03A86524C31}">
      <dgm:prSet custT="1"/>
      <dgm:spPr/>
      <dgm:t>
        <a:bodyPr/>
        <a:lstStyle/>
        <a:p>
          <a:pPr rtl="0"/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Egyenes és elágazó alkoholok alkalmazása</a:t>
          </a:r>
        </a:p>
      </dgm:t>
    </dgm:pt>
    <dgm:pt modelId="{2EF2BA1F-3BA8-4670-9733-77B355CDBEC3}" type="parTrans" cxnId="{561B51C2-F5B8-4916-863F-CDD235EBBED2}">
      <dgm:prSet/>
      <dgm:spPr/>
      <dgm:t>
        <a:bodyPr/>
        <a:lstStyle/>
        <a:p>
          <a:endParaRPr lang="hu-HU"/>
        </a:p>
      </dgm:t>
    </dgm:pt>
    <dgm:pt modelId="{2FA0DCFE-5210-4558-BC22-8427745870E1}" type="sibTrans" cxnId="{561B51C2-F5B8-4916-863F-CDD235EBBED2}">
      <dgm:prSet/>
      <dgm:spPr/>
      <dgm:t>
        <a:bodyPr/>
        <a:lstStyle/>
        <a:p>
          <a:endParaRPr lang="hu-HU"/>
        </a:p>
      </dgm:t>
    </dgm:pt>
    <dgm:pt modelId="{616911B1-A186-48FF-A268-A01C9185A7C4}">
      <dgm:prSet custT="1"/>
      <dgm:spPr/>
      <dgm:t>
        <a:bodyPr/>
        <a:lstStyle/>
        <a:p>
          <a:pPr rtl="0"/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Hexán oldószer</a:t>
          </a:r>
        </a:p>
      </dgm:t>
    </dgm:pt>
    <dgm:pt modelId="{CDCD5DB2-10F5-41C4-A11A-A03384543D32}" type="parTrans" cxnId="{9A70DB51-8E6F-4AC3-8636-2F8D0801E42C}">
      <dgm:prSet/>
      <dgm:spPr/>
      <dgm:t>
        <a:bodyPr/>
        <a:lstStyle/>
        <a:p>
          <a:endParaRPr lang="hu-HU"/>
        </a:p>
      </dgm:t>
    </dgm:pt>
    <dgm:pt modelId="{09BF9754-D2D7-4F5A-B906-675474A29B69}" type="sibTrans" cxnId="{9A70DB51-8E6F-4AC3-8636-2F8D0801E42C}">
      <dgm:prSet/>
      <dgm:spPr/>
      <dgm:t>
        <a:bodyPr/>
        <a:lstStyle/>
        <a:p>
          <a:endParaRPr lang="hu-HU"/>
        </a:p>
      </dgm:t>
    </dgm:pt>
    <dgm:pt modelId="{ED1EB6A2-1C15-43FF-BDEA-4788EC580976}">
      <dgm:prSet custT="1"/>
      <dgm:spPr/>
      <dgm:t>
        <a:bodyPr/>
        <a:lstStyle/>
        <a:p>
          <a:pPr rtl="0"/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Primer alkoholok: 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Mucor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miehei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hatékonyabb</a:t>
          </a:r>
        </a:p>
      </dgm:t>
    </dgm:pt>
    <dgm:pt modelId="{438EFAC4-ABAC-4F06-9FBA-5DA33B6FF31F}" type="parTrans" cxnId="{2E2511A5-EDE9-4608-B243-95BEAECD2DF6}">
      <dgm:prSet/>
      <dgm:spPr/>
      <dgm:t>
        <a:bodyPr/>
        <a:lstStyle/>
        <a:p>
          <a:endParaRPr lang="hu-HU"/>
        </a:p>
      </dgm:t>
    </dgm:pt>
    <dgm:pt modelId="{25E208E5-B7E2-4337-A5E5-7E12BFCE2721}" type="sibTrans" cxnId="{2E2511A5-EDE9-4608-B243-95BEAECD2DF6}">
      <dgm:prSet/>
      <dgm:spPr/>
      <dgm:t>
        <a:bodyPr/>
        <a:lstStyle/>
        <a:p>
          <a:endParaRPr lang="hu-HU"/>
        </a:p>
      </dgm:t>
    </dgm:pt>
    <dgm:pt modelId="{B8D21473-0183-4D56-86E3-F48802BF9DAD}">
      <dgm:prSet custT="1"/>
      <dgm:spPr/>
      <dgm:t>
        <a:bodyPr/>
        <a:lstStyle/>
        <a:p>
          <a:pPr rtl="0"/>
          <a:r>
            <a:rPr lang="hu-HU" sz="2400">
              <a:latin typeface="Times New Roman" panose="02020603050405020304" pitchFamily="18" charset="0"/>
              <a:cs typeface="Times New Roman" panose="02020603050405020304" pitchFamily="18" charset="0"/>
            </a:rPr>
            <a:t>Szekunder alkoholok: Candida antarctica</a:t>
          </a:r>
        </a:p>
      </dgm:t>
    </dgm:pt>
    <dgm:pt modelId="{C89DD8BA-9E85-4F7E-BD08-10FEFDB663D7}" type="parTrans" cxnId="{CD28F285-D2DF-4C2E-B129-5721E17797B5}">
      <dgm:prSet/>
      <dgm:spPr/>
      <dgm:t>
        <a:bodyPr/>
        <a:lstStyle/>
        <a:p>
          <a:endParaRPr lang="hu-HU"/>
        </a:p>
      </dgm:t>
    </dgm:pt>
    <dgm:pt modelId="{3ED5C91F-AA61-420A-A1AA-FDE3F425BC89}" type="sibTrans" cxnId="{CD28F285-D2DF-4C2E-B129-5721E17797B5}">
      <dgm:prSet/>
      <dgm:spPr/>
      <dgm:t>
        <a:bodyPr/>
        <a:lstStyle/>
        <a:p>
          <a:endParaRPr lang="hu-HU"/>
        </a:p>
      </dgm:t>
    </dgm:pt>
    <dgm:pt modelId="{CF7C948F-7DE3-4A75-B5B3-CA5991BEB55F}" type="pres">
      <dgm:prSet presAssocID="{6CCB2671-09B6-42A6-BACA-D9848F66F9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2D800F0-CDA8-4D21-A396-165E95378861}" type="pres">
      <dgm:prSet presAssocID="{01FEC5A0-C642-48A1-895A-E88A126157A6}" presName="parentLin" presStyleCnt="0"/>
      <dgm:spPr/>
    </dgm:pt>
    <dgm:pt modelId="{27B043B6-1F89-4A6E-9358-363FB8B584BC}" type="pres">
      <dgm:prSet presAssocID="{01FEC5A0-C642-48A1-895A-E88A126157A6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C4F4C9FB-916F-45D5-A2CD-4E4E03B7AD27}" type="pres">
      <dgm:prSet presAssocID="{01FEC5A0-C642-48A1-895A-E88A126157A6}" presName="parentText" presStyleLbl="node1" presStyleIdx="0" presStyleCnt="1" custScaleY="44777" custLinFactNeighborX="-1961" custLinFactNeighborY="-740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A6D27E-3BFC-4B49-BCFA-E706E4558F6E}" type="pres">
      <dgm:prSet presAssocID="{01FEC5A0-C642-48A1-895A-E88A126157A6}" presName="negativeSpace" presStyleCnt="0"/>
      <dgm:spPr/>
    </dgm:pt>
    <dgm:pt modelId="{8BC19346-CF8A-4EEF-8079-C713EC6C86DC}" type="pres">
      <dgm:prSet presAssocID="{01FEC5A0-C642-48A1-895A-E88A126157A6}" presName="childText" presStyleLbl="conFgAcc1" presStyleIdx="0" presStyleCnt="1" custScaleY="85856" custLinFactNeighborY="325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5CDBEC2-887C-4113-8848-E5477492371E}" srcId="{6CCB2671-09B6-42A6-BACA-D9848F66F930}" destId="{01FEC5A0-C642-48A1-895A-E88A126157A6}" srcOrd="0" destOrd="0" parTransId="{CF583EA2-69F0-43BB-ABD2-932C5F0F1BA9}" sibTransId="{C644A88F-C89F-4D94-BFED-BE2682D61E39}"/>
    <dgm:cxn modelId="{A9107BA7-6BAE-4EAC-81AC-C2B239C66490}" type="presOf" srcId="{6CCB2671-09B6-42A6-BACA-D9848F66F930}" destId="{CF7C948F-7DE3-4A75-B5B3-CA5991BEB55F}" srcOrd="0" destOrd="0" presId="urn:microsoft.com/office/officeart/2005/8/layout/list1"/>
    <dgm:cxn modelId="{561B51C2-F5B8-4916-863F-CDD235EBBED2}" srcId="{01FEC5A0-C642-48A1-895A-E88A126157A6}" destId="{5D5FD732-0560-4D56-995E-F03A86524C31}" srcOrd="0" destOrd="0" parTransId="{2EF2BA1F-3BA8-4670-9733-77B355CDBEC3}" sibTransId="{2FA0DCFE-5210-4558-BC22-8427745870E1}"/>
    <dgm:cxn modelId="{E23F668C-9FFE-42A0-857A-4920E3ED0D3F}" type="presOf" srcId="{5D5FD732-0560-4D56-995E-F03A86524C31}" destId="{8BC19346-CF8A-4EEF-8079-C713EC6C86DC}" srcOrd="0" destOrd="0" presId="urn:microsoft.com/office/officeart/2005/8/layout/list1"/>
    <dgm:cxn modelId="{CD28F285-D2DF-4C2E-B129-5721E17797B5}" srcId="{01FEC5A0-C642-48A1-895A-E88A126157A6}" destId="{B8D21473-0183-4D56-86E3-F48802BF9DAD}" srcOrd="3" destOrd="0" parTransId="{C89DD8BA-9E85-4F7E-BD08-10FEFDB663D7}" sibTransId="{3ED5C91F-AA61-420A-A1AA-FDE3F425BC89}"/>
    <dgm:cxn modelId="{9A70DB51-8E6F-4AC3-8636-2F8D0801E42C}" srcId="{01FEC5A0-C642-48A1-895A-E88A126157A6}" destId="{616911B1-A186-48FF-A268-A01C9185A7C4}" srcOrd="1" destOrd="0" parTransId="{CDCD5DB2-10F5-41C4-A11A-A03384543D32}" sibTransId="{09BF9754-D2D7-4F5A-B906-675474A29B69}"/>
    <dgm:cxn modelId="{A1B89FF9-E6FB-4FC2-85A9-6FBEDEAF6240}" type="presOf" srcId="{ED1EB6A2-1C15-43FF-BDEA-4788EC580976}" destId="{8BC19346-CF8A-4EEF-8079-C713EC6C86DC}" srcOrd="0" destOrd="2" presId="urn:microsoft.com/office/officeart/2005/8/layout/list1"/>
    <dgm:cxn modelId="{6C634B02-E395-4777-9565-7A356B0F71D4}" type="presOf" srcId="{B8D21473-0183-4D56-86E3-F48802BF9DAD}" destId="{8BC19346-CF8A-4EEF-8079-C713EC6C86DC}" srcOrd="0" destOrd="3" presId="urn:microsoft.com/office/officeart/2005/8/layout/list1"/>
    <dgm:cxn modelId="{88D790A2-6D11-4224-AED6-30CF352C563B}" type="presOf" srcId="{616911B1-A186-48FF-A268-A01C9185A7C4}" destId="{8BC19346-CF8A-4EEF-8079-C713EC6C86DC}" srcOrd="0" destOrd="1" presId="urn:microsoft.com/office/officeart/2005/8/layout/list1"/>
    <dgm:cxn modelId="{9ECFC5DF-90EA-455E-8C17-887ADB13D5C0}" type="presOf" srcId="{01FEC5A0-C642-48A1-895A-E88A126157A6}" destId="{27B043B6-1F89-4A6E-9358-363FB8B584BC}" srcOrd="0" destOrd="0" presId="urn:microsoft.com/office/officeart/2005/8/layout/list1"/>
    <dgm:cxn modelId="{2E2511A5-EDE9-4608-B243-95BEAECD2DF6}" srcId="{01FEC5A0-C642-48A1-895A-E88A126157A6}" destId="{ED1EB6A2-1C15-43FF-BDEA-4788EC580976}" srcOrd="2" destOrd="0" parTransId="{438EFAC4-ABAC-4F06-9FBA-5DA33B6FF31F}" sibTransId="{25E208E5-B7E2-4337-A5E5-7E12BFCE2721}"/>
    <dgm:cxn modelId="{3B1BC977-57BA-405F-869C-9942CFC34C97}" type="presOf" srcId="{01FEC5A0-C642-48A1-895A-E88A126157A6}" destId="{C4F4C9FB-916F-45D5-A2CD-4E4E03B7AD27}" srcOrd="1" destOrd="0" presId="urn:microsoft.com/office/officeart/2005/8/layout/list1"/>
    <dgm:cxn modelId="{50A0F4CB-63C7-4211-B029-DF3C90159FA1}" type="presParOf" srcId="{CF7C948F-7DE3-4A75-B5B3-CA5991BEB55F}" destId="{92D800F0-CDA8-4D21-A396-165E95378861}" srcOrd="0" destOrd="0" presId="urn:microsoft.com/office/officeart/2005/8/layout/list1"/>
    <dgm:cxn modelId="{97C12206-D5D2-476D-8475-2977F70568C9}" type="presParOf" srcId="{92D800F0-CDA8-4D21-A396-165E95378861}" destId="{27B043B6-1F89-4A6E-9358-363FB8B584BC}" srcOrd="0" destOrd="0" presId="urn:microsoft.com/office/officeart/2005/8/layout/list1"/>
    <dgm:cxn modelId="{E880FB8D-C52F-4128-99DE-91B571B45133}" type="presParOf" srcId="{92D800F0-CDA8-4D21-A396-165E95378861}" destId="{C4F4C9FB-916F-45D5-A2CD-4E4E03B7AD27}" srcOrd="1" destOrd="0" presId="urn:microsoft.com/office/officeart/2005/8/layout/list1"/>
    <dgm:cxn modelId="{3626EAFD-BE84-4065-914F-52ED68498EAE}" type="presParOf" srcId="{CF7C948F-7DE3-4A75-B5B3-CA5991BEB55F}" destId="{4AA6D27E-3BFC-4B49-BCFA-E706E4558F6E}" srcOrd="1" destOrd="0" presId="urn:microsoft.com/office/officeart/2005/8/layout/list1"/>
    <dgm:cxn modelId="{C4E960F5-4414-4FAF-9D96-44DE6D388411}" type="presParOf" srcId="{CF7C948F-7DE3-4A75-B5B3-CA5991BEB55F}" destId="{8BC19346-CF8A-4EEF-8079-C713EC6C86D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CB6BE98-B084-425D-A5A8-C98442B41D50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1CA272AD-0553-4F12-8062-54E524F83025}">
      <dgm:prSet custT="1"/>
      <dgm:spPr/>
      <dgm:t>
        <a:bodyPr/>
        <a:lstStyle/>
        <a:p>
          <a:pPr rtl="0"/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Kozmaolaj</a:t>
          </a:r>
          <a:r>
            <a:rPr lang="hu-HU" sz="2400" dirty="0"/>
            <a:t> 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felhasználása</a:t>
          </a:r>
        </a:p>
      </dgm:t>
    </dgm:pt>
    <dgm:pt modelId="{BFD85364-F3CE-4C2F-9F93-53251860122C}" type="parTrans" cxnId="{C0E808B9-00B0-4EDA-A73A-F04F3C0BDD79}">
      <dgm:prSet/>
      <dgm:spPr/>
      <dgm:t>
        <a:bodyPr/>
        <a:lstStyle/>
        <a:p>
          <a:endParaRPr lang="hu-HU" sz="2000"/>
        </a:p>
      </dgm:t>
    </dgm:pt>
    <dgm:pt modelId="{95E239A4-EF57-4272-93C1-E1A9415BC196}" type="sibTrans" cxnId="{C0E808B9-00B0-4EDA-A73A-F04F3C0BDD79}">
      <dgm:prSet/>
      <dgm:spPr/>
      <dgm:t>
        <a:bodyPr/>
        <a:lstStyle/>
        <a:p>
          <a:endParaRPr lang="hu-HU" sz="2000"/>
        </a:p>
      </dgm:t>
    </dgm:pt>
    <dgm:pt modelId="{80D18AC4-B826-484F-A6CF-751170730EA7}">
      <dgm:prSet custT="1"/>
      <dgm:spPr/>
      <dgm:t>
        <a:bodyPr/>
        <a:lstStyle/>
        <a:p>
          <a:pPr rtl="0"/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Az etanol desztillációjának alacsony értékű maradéka</a:t>
          </a:r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rPr>
            <a:t> </a:t>
          </a:r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olcsó</a:t>
          </a:r>
        </a:p>
      </dgm:t>
    </dgm:pt>
    <dgm:pt modelId="{ED8FD5B6-CB25-4AB2-958F-D1805D2C8223}" type="parTrans" cxnId="{2B9AC9DB-FAA6-444C-89C6-AE54E5301AA0}">
      <dgm:prSet/>
      <dgm:spPr/>
      <dgm:t>
        <a:bodyPr/>
        <a:lstStyle/>
        <a:p>
          <a:endParaRPr lang="hu-HU" sz="2000"/>
        </a:p>
      </dgm:t>
    </dgm:pt>
    <dgm:pt modelId="{76B69DB0-AB11-40BA-B8C0-41199E165968}" type="sibTrans" cxnId="{2B9AC9DB-FAA6-444C-89C6-AE54E5301AA0}">
      <dgm:prSet/>
      <dgm:spPr/>
      <dgm:t>
        <a:bodyPr/>
        <a:lstStyle/>
        <a:p>
          <a:endParaRPr lang="hu-HU" sz="2000"/>
        </a:p>
      </dgm:t>
    </dgm:pt>
    <dgm:pt modelId="{E18C760A-17A9-445A-9628-5FC975C05B43}">
      <dgm:prSet custT="1"/>
      <dgm:spPr/>
      <dgm:t>
        <a:bodyPr/>
        <a:lstStyle/>
        <a:p>
          <a:pPr rtl="0"/>
          <a:r>
            <a:rPr lang="hu-HU" sz="2200">
              <a:latin typeface="Times New Roman" panose="02020603050405020304" pitchFamily="18" charset="0"/>
              <a:cs typeface="Times New Roman" panose="02020603050405020304" pitchFamily="18" charset="0"/>
            </a:rPr>
            <a:t>C3-C5 egyenes vagy elágazó láncú alkoholok </a:t>
          </a:r>
        </a:p>
      </dgm:t>
    </dgm:pt>
    <dgm:pt modelId="{50630D45-3910-438D-9087-12DB5141B80A}" type="parTrans" cxnId="{24C20FF3-07E3-4F57-B2CB-52D184CE5AE3}">
      <dgm:prSet/>
      <dgm:spPr/>
      <dgm:t>
        <a:bodyPr/>
        <a:lstStyle/>
        <a:p>
          <a:endParaRPr lang="hu-HU" sz="2000"/>
        </a:p>
      </dgm:t>
    </dgm:pt>
    <dgm:pt modelId="{7A7910AB-2E7C-4998-9848-42EFA739D1F2}" type="sibTrans" cxnId="{24C20FF3-07E3-4F57-B2CB-52D184CE5AE3}">
      <dgm:prSet/>
      <dgm:spPr/>
      <dgm:t>
        <a:bodyPr/>
        <a:lstStyle/>
        <a:p>
          <a:endParaRPr lang="hu-HU" sz="2000"/>
        </a:p>
      </dgm:t>
    </dgm:pt>
    <dgm:pt modelId="{A0F2E8CC-7DFC-42B8-97F4-F8783C2B3344}">
      <dgm:prSet custT="1"/>
      <dgm:spPr/>
      <dgm:t>
        <a:bodyPr/>
        <a:lstStyle/>
        <a:p>
          <a:pPr rtl="0"/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Nem denaturálják az enzimeket </a:t>
          </a:r>
        </a:p>
      </dgm:t>
    </dgm:pt>
    <dgm:pt modelId="{5707A42D-C381-4A87-9E00-BC9CA99F5021}" type="parTrans" cxnId="{7EF7B084-A5F9-4DC2-9C66-5063011D03E0}">
      <dgm:prSet/>
      <dgm:spPr/>
      <dgm:t>
        <a:bodyPr/>
        <a:lstStyle/>
        <a:p>
          <a:endParaRPr lang="hu-HU" sz="2000"/>
        </a:p>
      </dgm:t>
    </dgm:pt>
    <dgm:pt modelId="{C48291E8-8332-4861-9869-D1ACC0D63DAF}" type="sibTrans" cxnId="{7EF7B084-A5F9-4DC2-9C66-5063011D03E0}">
      <dgm:prSet/>
      <dgm:spPr/>
      <dgm:t>
        <a:bodyPr/>
        <a:lstStyle/>
        <a:p>
          <a:endParaRPr lang="hu-HU" sz="2000"/>
        </a:p>
      </dgm:t>
    </dgm:pt>
    <dgm:pt modelId="{BC22D1F3-E88A-46C5-B523-C091556D69B5}">
      <dgm:prSet custT="1"/>
      <dgm:spPr/>
      <dgm:t>
        <a:bodyPr/>
        <a:lstStyle/>
        <a:p>
          <a:pPr rtl="0"/>
          <a:r>
            <a:rPr lang="hu-HU" sz="2200">
              <a:latin typeface="Times New Roman" panose="02020603050405020304" pitchFamily="18" charset="0"/>
              <a:cs typeface="Times New Roman" panose="02020603050405020304" pitchFamily="18" charset="0"/>
            </a:rPr>
            <a:t>Észtereik (elágazó láncúak), javítják a biodízelkeverékek alacsony hőmérsékleti tulajdonságait</a:t>
          </a:r>
        </a:p>
      </dgm:t>
    </dgm:pt>
    <dgm:pt modelId="{63F69976-FA0C-4549-BBA6-567837CA552D}" type="parTrans" cxnId="{78D5D273-EB48-47AC-A63F-F8446B6787BE}">
      <dgm:prSet/>
      <dgm:spPr/>
      <dgm:t>
        <a:bodyPr/>
        <a:lstStyle/>
        <a:p>
          <a:endParaRPr lang="hu-HU" sz="2000"/>
        </a:p>
      </dgm:t>
    </dgm:pt>
    <dgm:pt modelId="{B197B224-5FA0-40AB-9232-C6D7AF189202}" type="sibTrans" cxnId="{78D5D273-EB48-47AC-A63F-F8446B6787BE}">
      <dgm:prSet/>
      <dgm:spPr/>
      <dgm:t>
        <a:bodyPr/>
        <a:lstStyle/>
        <a:p>
          <a:endParaRPr lang="hu-HU" sz="2000"/>
        </a:p>
      </dgm:t>
    </dgm:pt>
    <dgm:pt modelId="{EB9B10D9-C956-456B-B61A-92FADFBF4AFF}">
      <dgm:prSet custT="1"/>
      <dgm:spPr/>
      <dgm:t>
        <a:bodyPr/>
        <a:lstStyle/>
        <a:p>
          <a:pPr rtl="0"/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Nincs metanol </a:t>
          </a:r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rPr>
            <a:t></a:t>
          </a:r>
          <a:r>
            <a:rPr lang="hu-H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környezetbarátabb</a:t>
          </a:r>
          <a:endParaRPr lang="hu-H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EE1BA-33CC-4303-B136-C30FDFF56208}" type="parTrans" cxnId="{BDAE0607-44BB-4124-89EC-12DED460E9AE}">
      <dgm:prSet/>
      <dgm:spPr/>
      <dgm:t>
        <a:bodyPr/>
        <a:lstStyle/>
        <a:p>
          <a:endParaRPr lang="hu-HU" sz="2000"/>
        </a:p>
      </dgm:t>
    </dgm:pt>
    <dgm:pt modelId="{2D5230B8-62DE-4B4C-9676-78230891C9E6}" type="sibTrans" cxnId="{BDAE0607-44BB-4124-89EC-12DED460E9AE}">
      <dgm:prSet/>
      <dgm:spPr/>
      <dgm:t>
        <a:bodyPr/>
        <a:lstStyle/>
        <a:p>
          <a:endParaRPr lang="hu-HU" sz="2000"/>
        </a:p>
      </dgm:t>
    </dgm:pt>
    <dgm:pt modelId="{94B9CCAD-6A39-4AA1-811D-4403030A36BD}" type="pres">
      <dgm:prSet presAssocID="{BCB6BE98-B084-425D-A5A8-C98442B41D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F0251FB-E9AD-4CDB-859F-DC3E613BEFBA}" type="pres">
      <dgm:prSet presAssocID="{1CA272AD-0553-4F12-8062-54E524F83025}" presName="parentLin" presStyleCnt="0"/>
      <dgm:spPr/>
    </dgm:pt>
    <dgm:pt modelId="{A61F27DB-5238-448E-9AA9-3F97E913F8E7}" type="pres">
      <dgm:prSet presAssocID="{1CA272AD-0553-4F12-8062-54E524F83025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E476A7FA-96EE-4694-A294-A336C3EC7F3A}" type="pres">
      <dgm:prSet presAssocID="{1CA272AD-0553-4F12-8062-54E524F83025}" presName="parentText" presStyleLbl="node1" presStyleIdx="0" presStyleCnt="1" custScaleX="62497" custScaleY="52118" custLinFactNeighborX="-12501" custLinFactNeighborY="-1205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253A39-0DAB-44F5-AAB7-B618408E9E21}" type="pres">
      <dgm:prSet presAssocID="{1CA272AD-0553-4F12-8062-54E524F83025}" presName="negativeSpace" presStyleCnt="0"/>
      <dgm:spPr/>
    </dgm:pt>
    <dgm:pt modelId="{8E37DDE1-6FA8-4398-89C5-A4B59A788821}" type="pres">
      <dgm:prSet presAssocID="{1CA272AD-0553-4F12-8062-54E524F83025}" presName="childText" presStyleLbl="conFgAcc1" presStyleIdx="0" presStyleCnt="1" custScaleY="8489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EF7B084-A5F9-4DC2-9C66-5063011D03E0}" srcId="{E18C760A-17A9-445A-9628-5FC975C05B43}" destId="{A0F2E8CC-7DFC-42B8-97F4-F8783C2B3344}" srcOrd="0" destOrd="0" parTransId="{5707A42D-C381-4A87-9E00-BC9CA99F5021}" sibTransId="{C48291E8-8332-4861-9869-D1ACC0D63DAF}"/>
    <dgm:cxn modelId="{DBABB740-156D-4C9D-980F-C4567DB28220}" type="presOf" srcId="{A0F2E8CC-7DFC-42B8-97F4-F8783C2B3344}" destId="{8E37DDE1-6FA8-4398-89C5-A4B59A788821}" srcOrd="0" destOrd="2" presId="urn:microsoft.com/office/officeart/2005/8/layout/list1"/>
    <dgm:cxn modelId="{78D5D273-EB48-47AC-A63F-F8446B6787BE}" srcId="{E18C760A-17A9-445A-9628-5FC975C05B43}" destId="{BC22D1F3-E88A-46C5-B523-C091556D69B5}" srcOrd="1" destOrd="0" parTransId="{63F69976-FA0C-4549-BBA6-567837CA552D}" sibTransId="{B197B224-5FA0-40AB-9232-C6D7AF189202}"/>
    <dgm:cxn modelId="{E894BD3F-057B-4743-9102-5AA7EE7934F3}" type="presOf" srcId="{1CA272AD-0553-4F12-8062-54E524F83025}" destId="{E476A7FA-96EE-4694-A294-A336C3EC7F3A}" srcOrd="1" destOrd="0" presId="urn:microsoft.com/office/officeart/2005/8/layout/list1"/>
    <dgm:cxn modelId="{2B9AC9DB-FAA6-444C-89C6-AE54E5301AA0}" srcId="{1CA272AD-0553-4F12-8062-54E524F83025}" destId="{80D18AC4-B826-484F-A6CF-751170730EA7}" srcOrd="0" destOrd="0" parTransId="{ED8FD5B6-CB25-4AB2-958F-D1805D2C8223}" sibTransId="{76B69DB0-AB11-40BA-B8C0-41199E165968}"/>
    <dgm:cxn modelId="{C0E808B9-00B0-4EDA-A73A-F04F3C0BDD79}" srcId="{BCB6BE98-B084-425D-A5A8-C98442B41D50}" destId="{1CA272AD-0553-4F12-8062-54E524F83025}" srcOrd="0" destOrd="0" parTransId="{BFD85364-F3CE-4C2F-9F93-53251860122C}" sibTransId="{95E239A4-EF57-4272-93C1-E1A9415BC196}"/>
    <dgm:cxn modelId="{5B2BCD57-BCD9-4CC6-97B2-5D2547DC0697}" type="presOf" srcId="{BC22D1F3-E88A-46C5-B523-C091556D69B5}" destId="{8E37DDE1-6FA8-4398-89C5-A4B59A788821}" srcOrd="0" destOrd="3" presId="urn:microsoft.com/office/officeart/2005/8/layout/list1"/>
    <dgm:cxn modelId="{525F27FF-9C09-489C-B34D-054C5DDE90D7}" type="presOf" srcId="{BCB6BE98-B084-425D-A5A8-C98442B41D50}" destId="{94B9CCAD-6A39-4AA1-811D-4403030A36BD}" srcOrd="0" destOrd="0" presId="urn:microsoft.com/office/officeart/2005/8/layout/list1"/>
    <dgm:cxn modelId="{BDAE0607-44BB-4124-89EC-12DED460E9AE}" srcId="{E18C760A-17A9-445A-9628-5FC975C05B43}" destId="{EB9B10D9-C956-456B-B61A-92FADFBF4AFF}" srcOrd="2" destOrd="0" parTransId="{D55EE1BA-33CC-4303-B136-C30FDFF56208}" sibTransId="{2D5230B8-62DE-4B4C-9676-78230891C9E6}"/>
    <dgm:cxn modelId="{28E4AF2F-05D3-44A4-B114-80279694D8D9}" type="presOf" srcId="{1CA272AD-0553-4F12-8062-54E524F83025}" destId="{A61F27DB-5238-448E-9AA9-3F97E913F8E7}" srcOrd="0" destOrd="0" presId="urn:microsoft.com/office/officeart/2005/8/layout/list1"/>
    <dgm:cxn modelId="{4FFBF84B-60BC-47E9-9747-93F516F96DE9}" type="presOf" srcId="{E18C760A-17A9-445A-9628-5FC975C05B43}" destId="{8E37DDE1-6FA8-4398-89C5-A4B59A788821}" srcOrd="0" destOrd="1" presId="urn:microsoft.com/office/officeart/2005/8/layout/list1"/>
    <dgm:cxn modelId="{B408BFC4-B8ED-4EE7-B2A2-3835969A4E58}" type="presOf" srcId="{80D18AC4-B826-484F-A6CF-751170730EA7}" destId="{8E37DDE1-6FA8-4398-89C5-A4B59A788821}" srcOrd="0" destOrd="0" presId="urn:microsoft.com/office/officeart/2005/8/layout/list1"/>
    <dgm:cxn modelId="{24C20FF3-07E3-4F57-B2CB-52D184CE5AE3}" srcId="{1CA272AD-0553-4F12-8062-54E524F83025}" destId="{E18C760A-17A9-445A-9628-5FC975C05B43}" srcOrd="1" destOrd="0" parTransId="{50630D45-3910-438D-9087-12DB5141B80A}" sibTransId="{7A7910AB-2E7C-4998-9848-42EFA739D1F2}"/>
    <dgm:cxn modelId="{0A5E0C93-A82F-4CEA-93CA-A304BDF9495F}" type="presOf" srcId="{EB9B10D9-C956-456B-B61A-92FADFBF4AFF}" destId="{8E37DDE1-6FA8-4398-89C5-A4B59A788821}" srcOrd="0" destOrd="4" presId="urn:microsoft.com/office/officeart/2005/8/layout/list1"/>
    <dgm:cxn modelId="{836348B0-4D74-457B-9ED0-046182699067}" type="presParOf" srcId="{94B9CCAD-6A39-4AA1-811D-4403030A36BD}" destId="{8F0251FB-E9AD-4CDB-859F-DC3E613BEFBA}" srcOrd="0" destOrd="0" presId="urn:microsoft.com/office/officeart/2005/8/layout/list1"/>
    <dgm:cxn modelId="{F25B77EE-A816-404B-A763-C7B6072BEBC1}" type="presParOf" srcId="{8F0251FB-E9AD-4CDB-859F-DC3E613BEFBA}" destId="{A61F27DB-5238-448E-9AA9-3F97E913F8E7}" srcOrd="0" destOrd="0" presId="urn:microsoft.com/office/officeart/2005/8/layout/list1"/>
    <dgm:cxn modelId="{1741DC03-8A04-447C-9E64-75AF80A17848}" type="presParOf" srcId="{8F0251FB-E9AD-4CDB-859F-DC3E613BEFBA}" destId="{E476A7FA-96EE-4694-A294-A336C3EC7F3A}" srcOrd="1" destOrd="0" presId="urn:microsoft.com/office/officeart/2005/8/layout/list1"/>
    <dgm:cxn modelId="{E2FDFD79-7836-46DD-8AE0-6CD667975101}" type="presParOf" srcId="{94B9CCAD-6A39-4AA1-811D-4403030A36BD}" destId="{BF253A39-0DAB-44F5-AAB7-B618408E9E21}" srcOrd="1" destOrd="0" presId="urn:microsoft.com/office/officeart/2005/8/layout/list1"/>
    <dgm:cxn modelId="{9A01B92E-AEB0-4050-958E-03FDF294ED02}" type="presParOf" srcId="{94B9CCAD-6A39-4AA1-811D-4403030A36BD}" destId="{8E37DDE1-6FA8-4398-89C5-A4B59A78882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377103-1EEE-4240-B36C-F04B6F13C0B3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A1E223BA-7DB7-4C90-97F7-C65646860989}">
      <dgm:prSet custT="1"/>
      <dgm:spPr/>
      <dgm:t>
        <a:bodyPr/>
        <a:lstStyle/>
        <a:p>
          <a:pPr algn="ctr" rtl="0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az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biodízel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r>
            <a: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u-H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35D14-C94E-441E-9CDF-D5B889C1C256}" type="parTrans" cxnId="{6B4BACEC-E7E4-40E0-8B4D-5D0011CFBEB8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7BCC2-3D6E-4CBC-8C30-A0BEFE4DD989}" type="sibTrans" cxnId="{6B4BACEC-E7E4-40E0-8B4D-5D0011CFBEB8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5ED0F-CC13-4C96-B33D-9A5876D59C79}">
      <dgm:prSet custT="1"/>
      <dgm:spPr/>
      <dgm:t>
        <a:bodyPr/>
        <a:lstStyle/>
        <a:p>
          <a:pPr rtl="0"/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Zsírsav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alkil-észterek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keveréke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amit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növényi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olajokból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vagy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állati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zsírokból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rövidláncú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alkoholokkal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történő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transzészterifikációval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állítanak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elő</a:t>
          </a:r>
          <a:endParaRPr lang="hu-H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F5557-A9FB-43A4-BEEE-DAE45E75402A}" type="parTrans" cxnId="{475BAB85-A89D-4F90-86E8-A58F1C7FE1C1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D7A7F-9F54-453D-91BC-D5B16FFCD64D}" type="sibTrans" cxnId="{475BAB85-A89D-4F90-86E8-A58F1C7FE1C1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CE043A-75AA-4709-8B40-888047175CBE}">
      <dgm:prSet custT="1"/>
      <dgm:spPr/>
      <dgm:t>
        <a:bodyPr/>
        <a:lstStyle/>
        <a:p>
          <a:endParaRPr lang="hu-H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FB09A-F611-45A2-968B-B3DC1ACBFF95}" type="parTrans" cxnId="{D4E3F450-2E11-47D4-AEDA-435826ABDECD}">
      <dgm:prSet/>
      <dgm:spPr/>
      <dgm:t>
        <a:bodyPr/>
        <a:lstStyle/>
        <a:p>
          <a:endParaRPr lang="hu-HU"/>
        </a:p>
      </dgm:t>
    </dgm:pt>
    <dgm:pt modelId="{A3860644-4D20-4C82-9242-4A89E2D6871B}" type="sibTrans" cxnId="{D4E3F450-2E11-47D4-AEDA-435826ABDECD}">
      <dgm:prSet/>
      <dgm:spPr/>
      <dgm:t>
        <a:bodyPr/>
        <a:lstStyle/>
        <a:p>
          <a:endParaRPr lang="hu-HU"/>
        </a:p>
      </dgm:t>
    </dgm:pt>
    <dgm:pt modelId="{39517CC6-F87B-49E0-9DBC-2FDA4FA87FB4}" type="pres">
      <dgm:prSet presAssocID="{71377103-1EEE-4240-B36C-F04B6F13C0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09D23FF-2262-4C62-B3BF-5D2B12E736D9}" type="pres">
      <dgm:prSet presAssocID="{A1E223BA-7DB7-4C90-97F7-C65646860989}" presName="parentLin" presStyleCnt="0"/>
      <dgm:spPr/>
    </dgm:pt>
    <dgm:pt modelId="{89E01675-37FC-4D25-A151-A1ABF023C54E}" type="pres">
      <dgm:prSet presAssocID="{A1E223BA-7DB7-4C90-97F7-C65646860989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BB6BA4ED-1157-4028-A6AB-68BD04F5724C}" type="pres">
      <dgm:prSet presAssocID="{A1E223BA-7DB7-4C90-97F7-C65646860989}" presName="parentText" presStyleLbl="node1" presStyleIdx="0" presStyleCnt="1" custScaleX="135711" custScaleY="49295" custLinFactNeighborX="-47501" custLinFactNeighborY="-3571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D6DB2D-581B-41A4-B79B-BC5946063A9A}" type="pres">
      <dgm:prSet presAssocID="{A1E223BA-7DB7-4C90-97F7-C65646860989}" presName="negativeSpace" presStyleCnt="0"/>
      <dgm:spPr/>
    </dgm:pt>
    <dgm:pt modelId="{BED789FE-9B4D-4388-A1B7-E9D89BDE2665}" type="pres">
      <dgm:prSet presAssocID="{A1E223BA-7DB7-4C90-97F7-C65646860989}" presName="childText" presStyleLbl="conFgAcc1" presStyleIdx="0" presStyleCnt="1" custScaleY="77816" custLinFactNeighborY="1876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6031429-9453-4081-B668-88CB5DE0A790}" type="presOf" srcId="{71377103-1EEE-4240-B36C-F04B6F13C0B3}" destId="{39517CC6-F87B-49E0-9DBC-2FDA4FA87FB4}" srcOrd="0" destOrd="0" presId="urn:microsoft.com/office/officeart/2005/8/layout/list1"/>
    <dgm:cxn modelId="{A7B5FB62-2349-428F-BAB4-BB848D2F5FC2}" type="presOf" srcId="{A1E223BA-7DB7-4C90-97F7-C65646860989}" destId="{BB6BA4ED-1157-4028-A6AB-68BD04F5724C}" srcOrd="1" destOrd="0" presId="urn:microsoft.com/office/officeart/2005/8/layout/list1"/>
    <dgm:cxn modelId="{F4411895-EA30-4C16-AB71-BD00398054F0}" type="presOf" srcId="{FC65ED0F-CC13-4C96-B33D-9A5876D59C79}" destId="{BED789FE-9B4D-4388-A1B7-E9D89BDE2665}" srcOrd="0" destOrd="0" presId="urn:microsoft.com/office/officeart/2005/8/layout/list1"/>
    <dgm:cxn modelId="{212CE064-10BD-447B-8640-D5BDF3D1D39B}" type="presOf" srcId="{A1E223BA-7DB7-4C90-97F7-C65646860989}" destId="{89E01675-37FC-4D25-A151-A1ABF023C54E}" srcOrd="0" destOrd="0" presId="urn:microsoft.com/office/officeart/2005/8/layout/list1"/>
    <dgm:cxn modelId="{475BAB85-A89D-4F90-86E8-A58F1C7FE1C1}" srcId="{A1E223BA-7DB7-4C90-97F7-C65646860989}" destId="{FC65ED0F-CC13-4C96-B33D-9A5876D59C79}" srcOrd="0" destOrd="0" parTransId="{40BF5557-A9FB-43A4-BEEE-DAE45E75402A}" sibTransId="{594D7A7F-9F54-453D-91BC-D5B16FFCD64D}"/>
    <dgm:cxn modelId="{D4E3F450-2E11-47D4-AEDA-435826ABDECD}" srcId="{A1E223BA-7DB7-4C90-97F7-C65646860989}" destId="{35CE043A-75AA-4709-8B40-888047175CBE}" srcOrd="1" destOrd="0" parTransId="{2E7FB09A-F611-45A2-968B-B3DC1ACBFF95}" sibTransId="{A3860644-4D20-4C82-9242-4A89E2D6871B}"/>
    <dgm:cxn modelId="{0B32D433-8FCE-4AF5-9F98-60AED966C615}" type="presOf" srcId="{35CE043A-75AA-4709-8B40-888047175CBE}" destId="{BED789FE-9B4D-4388-A1B7-E9D89BDE2665}" srcOrd="0" destOrd="1" presId="urn:microsoft.com/office/officeart/2005/8/layout/list1"/>
    <dgm:cxn modelId="{6B4BACEC-E7E4-40E0-8B4D-5D0011CFBEB8}" srcId="{71377103-1EEE-4240-B36C-F04B6F13C0B3}" destId="{A1E223BA-7DB7-4C90-97F7-C65646860989}" srcOrd="0" destOrd="0" parTransId="{C7D35D14-C94E-441E-9CDF-D5B889C1C256}" sibTransId="{33F7BCC2-3D6E-4CBC-8C30-A0BEFE4DD989}"/>
    <dgm:cxn modelId="{CE175033-C8D0-475D-AEBD-A662B146B7A9}" type="presParOf" srcId="{39517CC6-F87B-49E0-9DBC-2FDA4FA87FB4}" destId="{409D23FF-2262-4C62-B3BF-5D2B12E736D9}" srcOrd="0" destOrd="0" presId="urn:microsoft.com/office/officeart/2005/8/layout/list1"/>
    <dgm:cxn modelId="{BAE247B1-0975-41B4-9514-D78DCA3815B3}" type="presParOf" srcId="{409D23FF-2262-4C62-B3BF-5D2B12E736D9}" destId="{89E01675-37FC-4D25-A151-A1ABF023C54E}" srcOrd="0" destOrd="0" presId="urn:microsoft.com/office/officeart/2005/8/layout/list1"/>
    <dgm:cxn modelId="{DDE26CA9-28E0-43AA-8164-00E2A4585663}" type="presParOf" srcId="{409D23FF-2262-4C62-B3BF-5D2B12E736D9}" destId="{BB6BA4ED-1157-4028-A6AB-68BD04F5724C}" srcOrd="1" destOrd="0" presId="urn:microsoft.com/office/officeart/2005/8/layout/list1"/>
    <dgm:cxn modelId="{DCB2337F-018B-4E44-BF97-572998F08C31}" type="presParOf" srcId="{39517CC6-F87B-49E0-9DBC-2FDA4FA87FB4}" destId="{55D6DB2D-581B-41A4-B79B-BC5946063A9A}" srcOrd="1" destOrd="0" presId="urn:microsoft.com/office/officeart/2005/8/layout/list1"/>
    <dgm:cxn modelId="{7E63325C-A9F9-49E6-9FC4-411FFE2108FB}" type="presParOf" srcId="{39517CC6-F87B-49E0-9DBC-2FDA4FA87FB4}" destId="{BED789FE-9B4D-4388-A1B7-E9D89BDE266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377103-1EEE-4240-B36C-F04B6F13C0B3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A1E223BA-7DB7-4C90-97F7-C65646860989}">
      <dgm:prSet custT="1"/>
      <dgm:spPr/>
      <dgm:t>
        <a:bodyPr/>
        <a:lstStyle/>
        <a:p>
          <a:pPr algn="ctr" rtl="0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Miért jobb az enzimes biodízel előállítás, mint a hagyományos?</a:t>
          </a:r>
        </a:p>
      </dgm:t>
    </dgm:pt>
    <dgm:pt modelId="{C7D35D14-C94E-441E-9CDF-D5B889C1C256}" type="parTrans" cxnId="{6B4BACEC-E7E4-40E0-8B4D-5D0011CFBEB8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7BCC2-3D6E-4CBC-8C30-A0BEFE4DD989}" type="sibTrans" cxnId="{6B4BACEC-E7E4-40E0-8B4D-5D0011CFBEB8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5ED0F-CC13-4C96-B33D-9A5876D59C79}">
      <dgm:prSet custT="1"/>
      <dgm:spPr/>
      <dgm:t>
        <a:bodyPr/>
        <a:lstStyle/>
        <a:p>
          <a:pPr algn="just" rtl="0"/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 trigliceridek metil észterré alakítása egy lépéses </a:t>
          </a:r>
          <a:r>
            <a: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átészterezéssel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hajtható végre. A klasszikus kémiai eljárás olcsóbb, viszont kálium hidroxidos főzéssel melléktermékként keletkező lúgos gyanta/iszap veszélyes hulladék, ártalmatlanítása külön költségekkel jár. </a:t>
          </a:r>
        </a:p>
      </dgm:t>
    </dgm:pt>
    <dgm:pt modelId="{40BF5557-A9FB-43A4-BEEE-DAE45E75402A}" type="parTrans" cxnId="{475BAB85-A89D-4F90-86E8-A58F1C7FE1C1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D7A7F-9F54-453D-91BC-D5B16FFCD64D}" type="sibTrans" cxnId="{475BAB85-A89D-4F90-86E8-A58F1C7FE1C1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194A5-3217-4E1E-8C7C-8B6728612D24}">
      <dgm:prSet custT="1"/>
      <dgm:spPr/>
      <dgm:t>
        <a:bodyPr/>
        <a:lstStyle/>
        <a:p>
          <a:pPr algn="just" rtl="0"/>
          <a:r>
            <a: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enzimmel viszont enyhe körülmények között, ártalmas melléktermékek nélkül megoldható a gyártás. Ehhez olyan nem-specifikus </a:t>
          </a:r>
          <a:r>
            <a: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lipázra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van szükség, amely mindhárom észterkötést egyforma sebességgel bontja.</a:t>
          </a:r>
        </a:p>
      </dgm:t>
    </dgm:pt>
    <dgm:pt modelId="{37863031-3246-48F5-98B8-EDCA4C6D391E}" type="parTrans" cxnId="{FEBDC1E9-AE9E-479D-8EA0-2EC176A18AD4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83D07-C2B5-43CC-B4C8-03045FB0C509}" type="sibTrans" cxnId="{FEBDC1E9-AE9E-479D-8EA0-2EC176A18AD4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17CC6-F87B-49E0-9DBC-2FDA4FA87FB4}" type="pres">
      <dgm:prSet presAssocID="{71377103-1EEE-4240-B36C-F04B6F13C0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09D23FF-2262-4C62-B3BF-5D2B12E736D9}" type="pres">
      <dgm:prSet presAssocID="{A1E223BA-7DB7-4C90-97F7-C65646860989}" presName="parentLin" presStyleCnt="0"/>
      <dgm:spPr/>
    </dgm:pt>
    <dgm:pt modelId="{89E01675-37FC-4D25-A151-A1ABF023C54E}" type="pres">
      <dgm:prSet presAssocID="{A1E223BA-7DB7-4C90-97F7-C65646860989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BB6BA4ED-1157-4028-A6AB-68BD04F5724C}" type="pres">
      <dgm:prSet presAssocID="{A1E223BA-7DB7-4C90-97F7-C65646860989}" presName="parentText" presStyleLbl="node1" presStyleIdx="0" presStyleCnt="1" custScaleX="135711" custScaleY="49295" custLinFactNeighborX="-47501" custLinFactNeighborY="-3571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D6DB2D-581B-41A4-B79B-BC5946063A9A}" type="pres">
      <dgm:prSet presAssocID="{A1E223BA-7DB7-4C90-97F7-C65646860989}" presName="negativeSpace" presStyleCnt="0"/>
      <dgm:spPr/>
    </dgm:pt>
    <dgm:pt modelId="{BED789FE-9B4D-4388-A1B7-E9D89BDE2665}" type="pres">
      <dgm:prSet presAssocID="{A1E223BA-7DB7-4C90-97F7-C65646860989}" presName="childText" presStyleLbl="conFgAcc1" presStyleIdx="0" presStyleCnt="1" custScaleY="77816" custLinFactNeighborY="-166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E8DC4C1-1BAD-4E3A-82A7-07237CCD30F7}" type="presOf" srcId="{71377103-1EEE-4240-B36C-F04B6F13C0B3}" destId="{39517CC6-F87B-49E0-9DBC-2FDA4FA87FB4}" srcOrd="0" destOrd="0" presId="urn:microsoft.com/office/officeart/2005/8/layout/list1"/>
    <dgm:cxn modelId="{D9E0CDAA-8588-4081-9A2B-019CC9C98AB9}" type="presOf" srcId="{A1E223BA-7DB7-4C90-97F7-C65646860989}" destId="{BB6BA4ED-1157-4028-A6AB-68BD04F5724C}" srcOrd="1" destOrd="0" presId="urn:microsoft.com/office/officeart/2005/8/layout/list1"/>
    <dgm:cxn modelId="{8FB9656A-3B2D-44C2-997D-C2A422BEFA8A}" type="presOf" srcId="{FC65ED0F-CC13-4C96-B33D-9A5876D59C79}" destId="{BED789FE-9B4D-4388-A1B7-E9D89BDE2665}" srcOrd="0" destOrd="0" presId="urn:microsoft.com/office/officeart/2005/8/layout/list1"/>
    <dgm:cxn modelId="{147137DD-B5AC-4D45-97F7-F6FB76A4F71F}" type="presOf" srcId="{A1E223BA-7DB7-4C90-97F7-C65646860989}" destId="{89E01675-37FC-4D25-A151-A1ABF023C54E}" srcOrd="0" destOrd="0" presId="urn:microsoft.com/office/officeart/2005/8/layout/list1"/>
    <dgm:cxn modelId="{475BAB85-A89D-4F90-86E8-A58F1C7FE1C1}" srcId="{A1E223BA-7DB7-4C90-97F7-C65646860989}" destId="{FC65ED0F-CC13-4C96-B33D-9A5876D59C79}" srcOrd="0" destOrd="0" parTransId="{40BF5557-A9FB-43A4-BEEE-DAE45E75402A}" sibTransId="{594D7A7F-9F54-453D-91BC-D5B16FFCD64D}"/>
    <dgm:cxn modelId="{64F3D984-DBA7-4611-8B0C-F5B095F8C0CE}" type="presOf" srcId="{022194A5-3217-4E1E-8C7C-8B6728612D24}" destId="{BED789FE-9B4D-4388-A1B7-E9D89BDE2665}" srcOrd="0" destOrd="1" presId="urn:microsoft.com/office/officeart/2005/8/layout/list1"/>
    <dgm:cxn modelId="{FEBDC1E9-AE9E-479D-8EA0-2EC176A18AD4}" srcId="{A1E223BA-7DB7-4C90-97F7-C65646860989}" destId="{022194A5-3217-4E1E-8C7C-8B6728612D24}" srcOrd="1" destOrd="0" parTransId="{37863031-3246-48F5-98B8-EDCA4C6D391E}" sibTransId="{3BC83D07-C2B5-43CC-B4C8-03045FB0C509}"/>
    <dgm:cxn modelId="{6B4BACEC-E7E4-40E0-8B4D-5D0011CFBEB8}" srcId="{71377103-1EEE-4240-B36C-F04B6F13C0B3}" destId="{A1E223BA-7DB7-4C90-97F7-C65646860989}" srcOrd="0" destOrd="0" parTransId="{C7D35D14-C94E-441E-9CDF-D5B889C1C256}" sibTransId="{33F7BCC2-3D6E-4CBC-8C30-A0BEFE4DD989}"/>
    <dgm:cxn modelId="{1BE76140-C300-473F-8419-78835D7D744F}" type="presParOf" srcId="{39517CC6-F87B-49E0-9DBC-2FDA4FA87FB4}" destId="{409D23FF-2262-4C62-B3BF-5D2B12E736D9}" srcOrd="0" destOrd="0" presId="urn:microsoft.com/office/officeart/2005/8/layout/list1"/>
    <dgm:cxn modelId="{AB94BD26-2434-4821-A7E0-2585925EB918}" type="presParOf" srcId="{409D23FF-2262-4C62-B3BF-5D2B12E736D9}" destId="{89E01675-37FC-4D25-A151-A1ABF023C54E}" srcOrd="0" destOrd="0" presId="urn:microsoft.com/office/officeart/2005/8/layout/list1"/>
    <dgm:cxn modelId="{9C4411BC-F3AA-4A37-9AA7-FF2A2599023E}" type="presParOf" srcId="{409D23FF-2262-4C62-B3BF-5D2B12E736D9}" destId="{BB6BA4ED-1157-4028-A6AB-68BD04F5724C}" srcOrd="1" destOrd="0" presId="urn:microsoft.com/office/officeart/2005/8/layout/list1"/>
    <dgm:cxn modelId="{DA6207F0-701B-47BA-9231-A51AB50C6DFD}" type="presParOf" srcId="{39517CC6-F87B-49E0-9DBC-2FDA4FA87FB4}" destId="{55D6DB2D-581B-41A4-B79B-BC5946063A9A}" srcOrd="1" destOrd="0" presId="urn:microsoft.com/office/officeart/2005/8/layout/list1"/>
    <dgm:cxn modelId="{D40510E2-51BE-4654-83F7-6A8499C68D99}" type="presParOf" srcId="{39517CC6-F87B-49E0-9DBC-2FDA4FA87FB4}" destId="{BED789FE-9B4D-4388-A1B7-E9D89BDE266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377103-1EEE-4240-B36C-F04B6F13C0B3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A1E223BA-7DB7-4C90-97F7-C65646860989}">
      <dgm:prSet custT="1"/>
      <dgm:spPr/>
      <dgm:t>
        <a:bodyPr/>
        <a:lstStyle/>
        <a:p>
          <a:pPr algn="ctr"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hu-H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Milyen módosításokra használnak 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lipázokat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biodízel előállítás során? </a:t>
          </a:r>
        </a:p>
      </dgm:t>
    </dgm:pt>
    <dgm:pt modelId="{C7D35D14-C94E-441E-9CDF-D5B889C1C256}" type="parTrans" cxnId="{6B4BACEC-E7E4-40E0-8B4D-5D0011CFBEB8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7BCC2-3D6E-4CBC-8C30-A0BEFE4DD989}" type="sibTrans" cxnId="{6B4BACEC-E7E4-40E0-8B4D-5D0011CFBEB8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5ED0F-CC13-4C96-B33D-9A5876D59C79}">
      <dgm:prSet custT="1"/>
      <dgm:spPr/>
      <dgm:t>
        <a:bodyPr/>
        <a:lstStyle/>
        <a:p>
          <a:pPr algn="just" rtl="0"/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Trigliceridek zsírsav </a:t>
          </a:r>
          <a:r>
            <a: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metilészterré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való átalakítása </a:t>
          </a:r>
          <a:r>
            <a: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átészterezéssel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így megfelelőbb tulajdonságai lesznek ahhoz, hogy üzemanyagként használjuk</a:t>
          </a:r>
        </a:p>
      </dgm:t>
    </dgm:pt>
    <dgm:pt modelId="{40BF5557-A9FB-43A4-BEEE-DAE45E75402A}" type="parTrans" cxnId="{475BAB85-A89D-4F90-86E8-A58F1C7FE1C1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D7A7F-9F54-453D-91BC-D5B16FFCD64D}" type="sibTrans" cxnId="{475BAB85-A89D-4F90-86E8-A58F1C7FE1C1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5B4EC-FD87-4C22-870E-297D6DC6666A}">
      <dgm:prSet custT="1"/>
      <dgm:spPr/>
      <dgm:t>
        <a:bodyPr/>
        <a:lstStyle/>
        <a:p>
          <a:pPr algn="just" rtl="0"/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Olcsóbb alapanyagok, étkezési hulladék olajok, állati zsírok, nyersolaj finomítási melléktermékek előkezelése</a:t>
          </a:r>
        </a:p>
      </dgm:t>
    </dgm:pt>
    <dgm:pt modelId="{6BA4481A-D1C9-4F8A-868B-7243F13B9BFF}" type="parTrans" cxnId="{1C7953FE-0720-4110-B1B5-620C946FE620}">
      <dgm:prSet/>
      <dgm:spPr/>
    </dgm:pt>
    <dgm:pt modelId="{259215C3-6545-422B-87AA-75AB83592E12}" type="sibTrans" cxnId="{1C7953FE-0720-4110-B1B5-620C946FE620}">
      <dgm:prSet/>
      <dgm:spPr/>
    </dgm:pt>
    <dgm:pt modelId="{41E1BF60-1F1A-47C1-9BDE-6DE5C7C2C2C2}">
      <dgm:prSet custT="1"/>
      <dgm:spPr/>
      <dgm:t>
        <a:bodyPr/>
        <a:lstStyle/>
        <a:p>
          <a:pPr algn="l" rtl="0"/>
          <a:endParaRPr lang="hu-H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740C3-781C-409E-A109-454B98C13B0D}" type="parTrans" cxnId="{CF5B6765-12E9-4374-B4F1-9E5C5C0C7E6F}">
      <dgm:prSet/>
      <dgm:spPr/>
    </dgm:pt>
    <dgm:pt modelId="{8A4A41F5-5910-4A6C-9F38-9DB58BD020BE}" type="sibTrans" cxnId="{CF5B6765-12E9-4374-B4F1-9E5C5C0C7E6F}">
      <dgm:prSet/>
      <dgm:spPr/>
    </dgm:pt>
    <dgm:pt modelId="{C66958F3-860B-44F4-83F2-BE540567B31E}">
      <dgm:prSet custT="1"/>
      <dgm:spPr/>
      <dgm:t>
        <a:bodyPr/>
        <a:lstStyle/>
        <a:p>
          <a:pPr algn="just" rtl="0"/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Alacsony hőmérsékleti tulajdonságok és a stabilitás javítása </a:t>
          </a:r>
          <a:r>
            <a: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átészterezéssel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a zsírsavak kicserélésével</a:t>
          </a:r>
        </a:p>
      </dgm:t>
    </dgm:pt>
    <dgm:pt modelId="{C15B92A7-B8BA-41DE-8640-5326AD0FC5B5}" type="parTrans" cxnId="{C9DD4786-DA14-463E-9F52-FA3ECA972511}">
      <dgm:prSet/>
      <dgm:spPr/>
    </dgm:pt>
    <dgm:pt modelId="{EEF493D9-BC09-485A-B6EC-DE8AD82D634D}" type="sibTrans" cxnId="{C9DD4786-DA14-463E-9F52-FA3ECA972511}">
      <dgm:prSet/>
      <dgm:spPr/>
    </dgm:pt>
    <dgm:pt modelId="{39517CC6-F87B-49E0-9DBC-2FDA4FA87FB4}" type="pres">
      <dgm:prSet presAssocID="{71377103-1EEE-4240-B36C-F04B6F13C0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09D23FF-2262-4C62-B3BF-5D2B12E736D9}" type="pres">
      <dgm:prSet presAssocID="{A1E223BA-7DB7-4C90-97F7-C65646860989}" presName="parentLin" presStyleCnt="0"/>
      <dgm:spPr/>
    </dgm:pt>
    <dgm:pt modelId="{89E01675-37FC-4D25-A151-A1ABF023C54E}" type="pres">
      <dgm:prSet presAssocID="{A1E223BA-7DB7-4C90-97F7-C65646860989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BB6BA4ED-1157-4028-A6AB-68BD04F5724C}" type="pres">
      <dgm:prSet presAssocID="{A1E223BA-7DB7-4C90-97F7-C65646860989}" presName="parentText" presStyleLbl="node1" presStyleIdx="0" presStyleCnt="1" custScaleX="135711" custScaleY="49295" custLinFactNeighborX="-47501" custLinFactNeighborY="-3571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D6DB2D-581B-41A4-B79B-BC5946063A9A}" type="pres">
      <dgm:prSet presAssocID="{A1E223BA-7DB7-4C90-97F7-C65646860989}" presName="negativeSpace" presStyleCnt="0"/>
      <dgm:spPr/>
    </dgm:pt>
    <dgm:pt modelId="{BED789FE-9B4D-4388-A1B7-E9D89BDE2665}" type="pres">
      <dgm:prSet presAssocID="{A1E223BA-7DB7-4C90-97F7-C65646860989}" presName="childText" presStyleLbl="conFgAcc1" presStyleIdx="0" presStyleCnt="1" custScaleY="77003" custLinFactNeighborY="86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C7953FE-0720-4110-B1B5-620C946FE620}" srcId="{A1E223BA-7DB7-4C90-97F7-C65646860989}" destId="{18A5B4EC-FD87-4C22-870E-297D6DC6666A}" srcOrd="1" destOrd="0" parTransId="{6BA4481A-D1C9-4F8A-868B-7243F13B9BFF}" sibTransId="{259215C3-6545-422B-87AA-75AB83592E12}"/>
    <dgm:cxn modelId="{7D933862-E893-4821-873C-3CCAF82CC475}" type="presOf" srcId="{FC65ED0F-CC13-4C96-B33D-9A5876D59C79}" destId="{BED789FE-9B4D-4388-A1B7-E9D89BDE2665}" srcOrd="0" destOrd="0" presId="urn:microsoft.com/office/officeart/2005/8/layout/list1"/>
    <dgm:cxn modelId="{D082FC13-B20D-430C-BEB5-9CF4EF8E8664}" type="presOf" srcId="{71377103-1EEE-4240-B36C-F04B6F13C0B3}" destId="{39517CC6-F87B-49E0-9DBC-2FDA4FA87FB4}" srcOrd="0" destOrd="0" presId="urn:microsoft.com/office/officeart/2005/8/layout/list1"/>
    <dgm:cxn modelId="{46CC1E9D-A602-44B6-B64A-674825025339}" type="presOf" srcId="{A1E223BA-7DB7-4C90-97F7-C65646860989}" destId="{BB6BA4ED-1157-4028-A6AB-68BD04F5724C}" srcOrd="1" destOrd="0" presId="urn:microsoft.com/office/officeart/2005/8/layout/list1"/>
    <dgm:cxn modelId="{475BAB85-A89D-4F90-86E8-A58F1C7FE1C1}" srcId="{A1E223BA-7DB7-4C90-97F7-C65646860989}" destId="{FC65ED0F-CC13-4C96-B33D-9A5876D59C79}" srcOrd="0" destOrd="0" parTransId="{40BF5557-A9FB-43A4-BEEE-DAE45E75402A}" sibTransId="{594D7A7F-9F54-453D-91BC-D5B16FFCD64D}"/>
    <dgm:cxn modelId="{DD43CB7A-FCD9-483F-9D76-EC22576AC4CC}" type="presOf" srcId="{18A5B4EC-FD87-4C22-870E-297D6DC6666A}" destId="{BED789FE-9B4D-4388-A1B7-E9D89BDE2665}" srcOrd="0" destOrd="1" presId="urn:microsoft.com/office/officeart/2005/8/layout/list1"/>
    <dgm:cxn modelId="{CF5B6765-12E9-4374-B4F1-9E5C5C0C7E6F}" srcId="{A1E223BA-7DB7-4C90-97F7-C65646860989}" destId="{41E1BF60-1F1A-47C1-9BDE-6DE5C7C2C2C2}" srcOrd="3" destOrd="0" parTransId="{5AD740C3-781C-409E-A109-454B98C13B0D}" sibTransId="{8A4A41F5-5910-4A6C-9F38-9DB58BD020BE}"/>
    <dgm:cxn modelId="{6B4BACEC-E7E4-40E0-8B4D-5D0011CFBEB8}" srcId="{71377103-1EEE-4240-B36C-F04B6F13C0B3}" destId="{A1E223BA-7DB7-4C90-97F7-C65646860989}" srcOrd="0" destOrd="0" parTransId="{C7D35D14-C94E-441E-9CDF-D5B889C1C256}" sibTransId="{33F7BCC2-3D6E-4CBC-8C30-A0BEFE4DD989}"/>
    <dgm:cxn modelId="{1D889139-D3F4-41D3-B076-6F7FEAC554FA}" type="presOf" srcId="{A1E223BA-7DB7-4C90-97F7-C65646860989}" destId="{89E01675-37FC-4D25-A151-A1ABF023C54E}" srcOrd="0" destOrd="0" presId="urn:microsoft.com/office/officeart/2005/8/layout/list1"/>
    <dgm:cxn modelId="{BDD32A67-CB76-4FE0-96BC-88ECC6904C39}" type="presOf" srcId="{C66958F3-860B-44F4-83F2-BE540567B31E}" destId="{BED789FE-9B4D-4388-A1B7-E9D89BDE2665}" srcOrd="0" destOrd="2" presId="urn:microsoft.com/office/officeart/2005/8/layout/list1"/>
    <dgm:cxn modelId="{9F4DFC5A-4747-43C1-AC8C-69A1764EB8B9}" type="presOf" srcId="{41E1BF60-1F1A-47C1-9BDE-6DE5C7C2C2C2}" destId="{BED789FE-9B4D-4388-A1B7-E9D89BDE2665}" srcOrd="0" destOrd="3" presId="urn:microsoft.com/office/officeart/2005/8/layout/list1"/>
    <dgm:cxn modelId="{C9DD4786-DA14-463E-9F52-FA3ECA972511}" srcId="{A1E223BA-7DB7-4C90-97F7-C65646860989}" destId="{C66958F3-860B-44F4-83F2-BE540567B31E}" srcOrd="2" destOrd="0" parTransId="{C15B92A7-B8BA-41DE-8640-5326AD0FC5B5}" sibTransId="{EEF493D9-BC09-485A-B6EC-DE8AD82D634D}"/>
    <dgm:cxn modelId="{B2CB4520-4FA5-40B5-9496-AC52C8838C09}" type="presParOf" srcId="{39517CC6-F87B-49E0-9DBC-2FDA4FA87FB4}" destId="{409D23FF-2262-4C62-B3BF-5D2B12E736D9}" srcOrd="0" destOrd="0" presId="urn:microsoft.com/office/officeart/2005/8/layout/list1"/>
    <dgm:cxn modelId="{2457A992-A0F8-477A-A158-A275EBE5B4A2}" type="presParOf" srcId="{409D23FF-2262-4C62-B3BF-5D2B12E736D9}" destId="{89E01675-37FC-4D25-A151-A1ABF023C54E}" srcOrd="0" destOrd="0" presId="urn:microsoft.com/office/officeart/2005/8/layout/list1"/>
    <dgm:cxn modelId="{AECB212C-4E1B-4D92-B568-8A395B522686}" type="presParOf" srcId="{409D23FF-2262-4C62-B3BF-5D2B12E736D9}" destId="{BB6BA4ED-1157-4028-A6AB-68BD04F5724C}" srcOrd="1" destOrd="0" presId="urn:microsoft.com/office/officeart/2005/8/layout/list1"/>
    <dgm:cxn modelId="{5C5A15F6-192B-4D94-87B9-7FD6A907A7DA}" type="presParOf" srcId="{39517CC6-F87B-49E0-9DBC-2FDA4FA87FB4}" destId="{55D6DB2D-581B-41A4-B79B-BC5946063A9A}" srcOrd="1" destOrd="0" presId="urn:microsoft.com/office/officeart/2005/8/layout/list1"/>
    <dgm:cxn modelId="{A75A6A54-6A81-40CA-A817-6E429415A15E}" type="presParOf" srcId="{39517CC6-F87B-49E0-9DBC-2FDA4FA87FB4}" destId="{BED789FE-9B4D-4388-A1B7-E9D89BDE266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AAB9691-7F14-4BC4-8F4B-FCA28EF7FD52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93D3E88-EA4E-47A4-8832-F57A7C6A9A5F}">
      <dgm:prSet custT="1"/>
      <dgm:spPr/>
      <dgm:t>
        <a:bodyPr/>
        <a:lstStyle/>
        <a:p>
          <a:pPr algn="ctr"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hu-H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Hogyan viselkednek a 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lipázok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vizes illetve vízmentes közegben? </a:t>
          </a:r>
        </a:p>
      </dgm:t>
    </dgm:pt>
    <dgm:pt modelId="{571BA25F-D6A3-4216-9B17-F8D30D6D94FF}" type="parTrans" cxnId="{988EF45B-57AC-4658-BADE-777896407686}">
      <dgm:prSet/>
      <dgm:spPr/>
      <dgm:t>
        <a:bodyPr/>
        <a:lstStyle/>
        <a:p>
          <a:endParaRPr lang="hu-H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6D4D6-D7CD-422B-AB37-9A6F41A04D1F}" type="sibTrans" cxnId="{988EF45B-57AC-4658-BADE-777896407686}">
      <dgm:prSet/>
      <dgm:spPr/>
      <dgm:t>
        <a:bodyPr/>
        <a:lstStyle/>
        <a:p>
          <a:endParaRPr lang="hu-H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75DFA-B001-4F9D-9877-08D8850622FC}">
      <dgm:prSet custT="1"/>
      <dgm:spPr/>
      <dgm:t>
        <a:bodyPr/>
        <a:lstStyle/>
        <a:p>
          <a:pPr algn="just" rtl="0"/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Vizes közeben: a triglicerid hidrolízist, a 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lipidek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észter-kötésének hidrolízisét katalizálják</a:t>
          </a:r>
        </a:p>
      </dgm:t>
    </dgm:pt>
    <dgm:pt modelId="{17CD8AF8-8F63-4AF9-A3D7-927F9937EA07}" type="parTrans" cxnId="{AB7354CB-8F42-4C83-95DA-7DC64BEF015A}">
      <dgm:prSet/>
      <dgm:spPr/>
      <dgm:t>
        <a:bodyPr/>
        <a:lstStyle/>
        <a:p>
          <a:endParaRPr lang="hu-H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5058D-D736-4C5E-9E9F-6BC66AC2D97D}" type="sibTrans" cxnId="{AB7354CB-8F42-4C83-95DA-7DC64BEF015A}">
      <dgm:prSet/>
      <dgm:spPr/>
      <dgm:t>
        <a:bodyPr/>
        <a:lstStyle/>
        <a:p>
          <a:endParaRPr lang="hu-H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68ED75-03C4-4B68-BC72-4E2D7C0E7AD1}">
      <dgm:prSet custT="1"/>
      <dgm:spPr/>
      <dgm:t>
        <a:bodyPr/>
        <a:lstStyle/>
        <a:p>
          <a:pPr algn="just" rtl="0"/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Vízmentes közegben: az alkoholok és savak 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észterképzését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átésztereződését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lipid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szintézist) katalizálják</a:t>
          </a:r>
        </a:p>
      </dgm:t>
    </dgm:pt>
    <dgm:pt modelId="{14E51CDC-2443-4859-BD11-25C4EAA67B40}" type="parTrans" cxnId="{FB4FA155-F06D-4ED0-BA7B-C2AA4F0FF9C9}">
      <dgm:prSet/>
      <dgm:spPr/>
      <dgm:t>
        <a:bodyPr/>
        <a:lstStyle/>
        <a:p>
          <a:endParaRPr lang="hu-H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94D72-0114-46A0-A3A0-21AE3846F285}" type="sibTrans" cxnId="{FB4FA155-F06D-4ED0-BA7B-C2AA4F0FF9C9}">
      <dgm:prSet/>
      <dgm:spPr/>
      <dgm:t>
        <a:bodyPr/>
        <a:lstStyle/>
        <a:p>
          <a:endParaRPr lang="hu-H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FDB284-B12E-4002-ABA2-130BCDE3382D}" type="pres">
      <dgm:prSet presAssocID="{5AAB9691-7F14-4BC4-8F4B-FCA28EF7FD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D978DDF-07BE-4E63-8E8F-14A26EDB38BA}" type="pres">
      <dgm:prSet presAssocID="{893D3E88-EA4E-47A4-8832-F57A7C6A9A5F}" presName="parentLin" presStyleCnt="0"/>
      <dgm:spPr/>
    </dgm:pt>
    <dgm:pt modelId="{1C986CB9-BFAD-4507-8192-BC08D5FF5B7D}" type="pres">
      <dgm:prSet presAssocID="{893D3E88-EA4E-47A4-8832-F57A7C6A9A5F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29C5F6C2-30A2-4809-8DC2-3732DDEF3CC2}" type="pres">
      <dgm:prSet presAssocID="{893D3E88-EA4E-47A4-8832-F57A7C6A9A5F}" presName="parentText" presStyleLbl="node1" presStyleIdx="0" presStyleCnt="1" custScaleX="589709" custScaleY="50775" custLinFactNeighborX="-16351" custLinFactNeighborY="-1524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7F1-C630-4386-B8E1-AA0B11F6D97E}" type="pres">
      <dgm:prSet presAssocID="{893D3E88-EA4E-47A4-8832-F57A7C6A9A5F}" presName="negativeSpace" presStyleCnt="0"/>
      <dgm:spPr/>
    </dgm:pt>
    <dgm:pt modelId="{43E1FB70-EFC5-499C-9C5E-081D4FFB50C5}" type="pres">
      <dgm:prSet presAssocID="{893D3E88-EA4E-47A4-8832-F57A7C6A9A5F}" presName="childText" presStyleLbl="conFgAcc1" presStyleIdx="0" presStyleCnt="1" custScaleY="903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AEF685C-9276-480E-941F-363038063F62}" type="presOf" srcId="{E3C75DFA-B001-4F9D-9877-08D8850622FC}" destId="{43E1FB70-EFC5-499C-9C5E-081D4FFB50C5}" srcOrd="0" destOrd="0" presId="urn:microsoft.com/office/officeart/2005/8/layout/list1"/>
    <dgm:cxn modelId="{988EF45B-57AC-4658-BADE-777896407686}" srcId="{5AAB9691-7F14-4BC4-8F4B-FCA28EF7FD52}" destId="{893D3E88-EA4E-47A4-8832-F57A7C6A9A5F}" srcOrd="0" destOrd="0" parTransId="{571BA25F-D6A3-4216-9B17-F8D30D6D94FF}" sibTransId="{3F26D4D6-D7CD-422B-AB37-9A6F41A04D1F}"/>
    <dgm:cxn modelId="{FB4FA155-F06D-4ED0-BA7B-C2AA4F0FF9C9}" srcId="{893D3E88-EA4E-47A4-8832-F57A7C6A9A5F}" destId="{AB68ED75-03C4-4B68-BC72-4E2D7C0E7AD1}" srcOrd="1" destOrd="0" parTransId="{14E51CDC-2443-4859-BD11-25C4EAA67B40}" sibTransId="{CB894D72-0114-46A0-A3A0-21AE3846F285}"/>
    <dgm:cxn modelId="{7CFB6125-D96F-416D-A9C3-8A66BDE8435F}" type="presOf" srcId="{5AAB9691-7F14-4BC4-8F4B-FCA28EF7FD52}" destId="{A1FDB284-B12E-4002-ABA2-130BCDE3382D}" srcOrd="0" destOrd="0" presId="urn:microsoft.com/office/officeart/2005/8/layout/list1"/>
    <dgm:cxn modelId="{AB7354CB-8F42-4C83-95DA-7DC64BEF015A}" srcId="{893D3E88-EA4E-47A4-8832-F57A7C6A9A5F}" destId="{E3C75DFA-B001-4F9D-9877-08D8850622FC}" srcOrd="0" destOrd="0" parTransId="{17CD8AF8-8F63-4AF9-A3D7-927F9937EA07}" sibTransId="{E745058D-D736-4C5E-9E9F-6BC66AC2D97D}"/>
    <dgm:cxn modelId="{DE540D44-8ACF-46B9-A8D2-D17106CB4377}" type="presOf" srcId="{893D3E88-EA4E-47A4-8832-F57A7C6A9A5F}" destId="{29C5F6C2-30A2-4809-8DC2-3732DDEF3CC2}" srcOrd="1" destOrd="0" presId="urn:microsoft.com/office/officeart/2005/8/layout/list1"/>
    <dgm:cxn modelId="{CC7E3F41-D409-4A5E-8114-64326CD5168B}" type="presOf" srcId="{893D3E88-EA4E-47A4-8832-F57A7C6A9A5F}" destId="{1C986CB9-BFAD-4507-8192-BC08D5FF5B7D}" srcOrd="0" destOrd="0" presId="urn:microsoft.com/office/officeart/2005/8/layout/list1"/>
    <dgm:cxn modelId="{992E1AD3-9751-49A7-A6F3-FDC078BD4729}" type="presOf" srcId="{AB68ED75-03C4-4B68-BC72-4E2D7C0E7AD1}" destId="{43E1FB70-EFC5-499C-9C5E-081D4FFB50C5}" srcOrd="0" destOrd="1" presId="urn:microsoft.com/office/officeart/2005/8/layout/list1"/>
    <dgm:cxn modelId="{2E819F96-EBB6-4AAD-ADB7-B05EC22C2924}" type="presParOf" srcId="{A1FDB284-B12E-4002-ABA2-130BCDE3382D}" destId="{6D978DDF-07BE-4E63-8E8F-14A26EDB38BA}" srcOrd="0" destOrd="0" presId="urn:microsoft.com/office/officeart/2005/8/layout/list1"/>
    <dgm:cxn modelId="{586385FD-CBF8-4C0D-8B9E-C149E103527E}" type="presParOf" srcId="{6D978DDF-07BE-4E63-8E8F-14A26EDB38BA}" destId="{1C986CB9-BFAD-4507-8192-BC08D5FF5B7D}" srcOrd="0" destOrd="0" presId="urn:microsoft.com/office/officeart/2005/8/layout/list1"/>
    <dgm:cxn modelId="{211885BA-57D5-4D4C-A944-2897EC84A20D}" type="presParOf" srcId="{6D978DDF-07BE-4E63-8E8F-14A26EDB38BA}" destId="{29C5F6C2-30A2-4809-8DC2-3732DDEF3CC2}" srcOrd="1" destOrd="0" presId="urn:microsoft.com/office/officeart/2005/8/layout/list1"/>
    <dgm:cxn modelId="{0AA2F669-1F24-4B3F-82DF-F15EB70C1FC4}" type="presParOf" srcId="{A1FDB284-B12E-4002-ABA2-130BCDE3382D}" destId="{40BAB7F1-C630-4386-B8E1-AA0B11F6D97E}" srcOrd="1" destOrd="0" presId="urn:microsoft.com/office/officeart/2005/8/layout/list1"/>
    <dgm:cxn modelId="{D6EED864-E087-4DE9-8FC7-12019E9B203B}" type="presParOf" srcId="{A1FDB284-B12E-4002-ABA2-130BCDE3382D}" destId="{43E1FB70-EFC5-499C-9C5E-081D4FFB50C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377103-1EEE-4240-B36C-F04B6F13C0B3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A1E223BA-7DB7-4C90-97F7-C65646860989}">
      <dgm:prSet custT="1"/>
      <dgm:spPr/>
      <dgm:t>
        <a:bodyPr/>
        <a:lstStyle/>
        <a:p>
          <a:pPr algn="ctr"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hu-H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Milyen lépéseket tehetünk a metanolinhibíció elkerülése, negatív hatásainak csökkentése érdekében?</a:t>
          </a:r>
          <a:endParaRPr lang="hu-H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35D14-C94E-441E-9CDF-D5B889C1C256}" type="parTrans" cxnId="{6B4BACEC-E7E4-40E0-8B4D-5D0011CFBEB8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7BCC2-3D6E-4CBC-8C30-A0BEFE4DD989}" type="sibTrans" cxnId="{6B4BACEC-E7E4-40E0-8B4D-5D0011CFBEB8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C8DA9-A981-7C46-ACB9-09A8D1B258BA}">
      <dgm:prSet/>
      <dgm:spPr/>
      <dgm:t>
        <a:bodyPr/>
        <a:lstStyle/>
        <a:p>
          <a:pPr rtl="0"/>
          <a:r>
            <a:rPr lang="hu-HU" b="1" dirty="0" smtClean="0">
              <a:latin typeface="Times New Roman" pitchFamily="18" charset="0"/>
              <a:cs typeface="Times New Roman" pitchFamily="18" charset="0"/>
            </a:rPr>
            <a:t>Több lépésben adagoljuk a metanolt</a:t>
          </a:r>
          <a:endParaRPr lang="hu-HU" b="1" dirty="0">
            <a:latin typeface="Times New Roman" pitchFamily="18" charset="0"/>
            <a:cs typeface="Times New Roman" pitchFamily="18" charset="0"/>
          </a:endParaRPr>
        </a:p>
      </dgm:t>
    </dgm:pt>
    <dgm:pt modelId="{523A4E00-06DF-3B4E-9432-323957802FA3}" type="parTrans" cxnId="{DC5EF7C4-EA6B-8144-81AB-B18CD0B369B0}">
      <dgm:prSet/>
      <dgm:spPr/>
      <dgm:t>
        <a:bodyPr/>
        <a:lstStyle/>
        <a:p>
          <a:endParaRPr lang="hu-HU"/>
        </a:p>
      </dgm:t>
    </dgm:pt>
    <dgm:pt modelId="{1FF38A68-4A86-324C-8317-38E17381258A}" type="sibTrans" cxnId="{DC5EF7C4-EA6B-8144-81AB-B18CD0B369B0}">
      <dgm:prSet/>
      <dgm:spPr/>
      <dgm:t>
        <a:bodyPr/>
        <a:lstStyle/>
        <a:p>
          <a:endParaRPr lang="hu-HU"/>
        </a:p>
      </dgm:t>
    </dgm:pt>
    <dgm:pt modelId="{3FF22F35-7BD8-A240-9A4E-B598BBD6AA30}">
      <dgm:prSet/>
      <dgm:spPr/>
      <dgm:t>
        <a:bodyPr/>
        <a:lstStyle/>
        <a:p>
          <a:pPr rtl="0"/>
          <a:r>
            <a:rPr lang="hu-HU" b="1" dirty="0">
              <a:latin typeface="Times New Roman" pitchFamily="18" charset="0"/>
              <a:cs typeface="Times New Roman" pitchFamily="18" charset="0"/>
              <a:sym typeface="Symbol"/>
            </a:rPr>
            <a:t>10% </a:t>
          </a:r>
          <a:r>
            <a:rPr lang="hu-HU" b="1" dirty="0" err="1">
              <a:latin typeface="Times New Roman" pitchFamily="18" charset="0"/>
              <a:cs typeface="Times New Roman" pitchFamily="18" charset="0"/>
              <a:sym typeface="Symbol"/>
            </a:rPr>
            <a:t>szilikagélt</a:t>
          </a:r>
          <a:r>
            <a:rPr lang="hu-HU" b="1" dirty="0">
              <a:latin typeface="Times New Roman" pitchFamily="18" charset="0"/>
              <a:cs typeface="Times New Roman" pitchFamily="18" charset="0"/>
              <a:sym typeface="Symbol"/>
            </a:rPr>
            <a:t> adunk a rendszerhez</a:t>
          </a:r>
          <a:endParaRPr lang="hu-HU" b="1" dirty="0">
            <a:latin typeface="Times New Roman" pitchFamily="18" charset="0"/>
            <a:cs typeface="Times New Roman" pitchFamily="18" charset="0"/>
          </a:endParaRPr>
        </a:p>
      </dgm:t>
    </dgm:pt>
    <dgm:pt modelId="{4ABDF52F-4DE9-D54C-AFA9-58BE2EF3C720}" type="sibTrans" cxnId="{7AC3C4C0-73A0-6A42-B0E2-B468DD84C5F9}">
      <dgm:prSet/>
      <dgm:spPr/>
      <dgm:t>
        <a:bodyPr/>
        <a:lstStyle/>
        <a:p>
          <a:endParaRPr lang="hu-HU"/>
        </a:p>
      </dgm:t>
    </dgm:pt>
    <dgm:pt modelId="{54D597E3-CAC8-454B-B8E7-70F96FBA5D83}" type="parTrans" cxnId="{7AC3C4C0-73A0-6A42-B0E2-B468DD84C5F9}">
      <dgm:prSet/>
      <dgm:spPr/>
      <dgm:t>
        <a:bodyPr/>
        <a:lstStyle/>
        <a:p>
          <a:endParaRPr lang="hu-HU"/>
        </a:p>
      </dgm:t>
    </dgm:pt>
    <dgm:pt modelId="{C3E1107F-2B83-2C4A-8998-4CFA2161A0DC}">
      <dgm:prSet/>
      <dgm:spPr/>
      <dgm:t>
        <a:bodyPr/>
        <a:lstStyle/>
        <a:p>
          <a:pPr rtl="0"/>
          <a:r>
            <a:rPr lang="hu-HU" b="1" dirty="0">
              <a:latin typeface="Times New Roman" pitchFamily="18" charset="0"/>
              <a:cs typeface="Times New Roman" pitchFamily="18" charset="0"/>
            </a:rPr>
            <a:t>Három vagy több szénatomos alkoholokkal (2-butanol, terc-</a:t>
          </a:r>
          <a:r>
            <a:rPr lang="hu-HU" b="1" dirty="0" err="1">
              <a:latin typeface="Times New Roman" pitchFamily="18" charset="0"/>
              <a:cs typeface="Times New Roman" pitchFamily="18" charset="0"/>
            </a:rPr>
            <a:t>butanol</a:t>
          </a:r>
          <a:r>
            <a:rPr lang="hu-HU" b="1" dirty="0">
              <a:latin typeface="Times New Roman" pitchFamily="18" charset="0"/>
              <a:cs typeface="Times New Roman" pitchFamily="18" charset="0"/>
            </a:rPr>
            <a:t>) regeneráljuk a </a:t>
          </a:r>
          <a:r>
            <a:rPr lang="hu-HU" b="1" dirty="0" err="1">
              <a:latin typeface="Times New Roman" pitchFamily="18" charset="0"/>
              <a:cs typeface="Times New Roman" pitchFamily="18" charset="0"/>
            </a:rPr>
            <a:t>lipázokat</a:t>
          </a:r>
          <a:endParaRPr lang="hu-HU" b="1" dirty="0">
            <a:latin typeface="Times New Roman" pitchFamily="18" charset="0"/>
            <a:cs typeface="Times New Roman" pitchFamily="18" charset="0"/>
          </a:endParaRPr>
        </a:p>
      </dgm:t>
    </dgm:pt>
    <dgm:pt modelId="{6EB165E9-5AC0-CA4F-B9A8-798D1A88EA85}" type="sibTrans" cxnId="{46BEED3D-3E46-9544-8B01-4409476211B6}">
      <dgm:prSet/>
      <dgm:spPr/>
      <dgm:t>
        <a:bodyPr/>
        <a:lstStyle/>
        <a:p>
          <a:endParaRPr lang="hu-HU"/>
        </a:p>
      </dgm:t>
    </dgm:pt>
    <dgm:pt modelId="{22B8545B-C43D-864A-A3AC-30F03718E4E9}" type="parTrans" cxnId="{46BEED3D-3E46-9544-8B01-4409476211B6}">
      <dgm:prSet/>
      <dgm:spPr/>
      <dgm:t>
        <a:bodyPr/>
        <a:lstStyle/>
        <a:p>
          <a:endParaRPr lang="hu-HU"/>
        </a:p>
      </dgm:t>
    </dgm:pt>
    <dgm:pt modelId="{941B101E-844C-1747-875B-EC06B63C6B2E}">
      <dgm:prSet/>
      <dgm:spPr/>
      <dgm:t>
        <a:bodyPr/>
        <a:lstStyle/>
        <a:p>
          <a:pPr rtl="0"/>
          <a:r>
            <a:rPr lang="hu-HU" b="1" dirty="0">
              <a:latin typeface="Times New Roman" pitchFamily="18" charset="0"/>
              <a:cs typeface="Times New Roman" pitchFamily="18" charset="0"/>
            </a:rPr>
            <a:t>Metil-acetátot használunk </a:t>
          </a:r>
          <a:r>
            <a:rPr lang="hu-HU" b="1" dirty="0" err="1">
              <a:latin typeface="Times New Roman" pitchFamily="18" charset="0"/>
              <a:cs typeface="Times New Roman" pitchFamily="18" charset="0"/>
            </a:rPr>
            <a:t>acetil</a:t>
          </a:r>
          <a:r>
            <a:rPr lang="hu-HU" b="1" dirty="0">
              <a:latin typeface="Times New Roman" pitchFamily="18" charset="0"/>
              <a:cs typeface="Times New Roman" pitchFamily="18" charset="0"/>
            </a:rPr>
            <a:t> akceptorként (</a:t>
          </a:r>
          <a:r>
            <a:rPr lang="hu-HU" b="1" dirty="0">
              <a:latin typeface="Times New Roman" pitchFamily="18" charset="0"/>
              <a:cs typeface="Times New Roman" pitchFamily="18" charset="0"/>
              <a:sym typeface="Symbol"/>
            </a:rPr>
            <a:t>nincs kedvezőtlen hatás magasabb alkalmazható mólarány, értékesebb melléktermék)</a:t>
          </a:r>
        </a:p>
      </dgm:t>
    </dgm:pt>
    <dgm:pt modelId="{2C3CE79C-401B-5147-A52D-28584533182D}" type="sibTrans" cxnId="{43C26950-3598-A543-A5A5-30865072F7B6}">
      <dgm:prSet/>
      <dgm:spPr/>
      <dgm:t>
        <a:bodyPr/>
        <a:lstStyle/>
        <a:p>
          <a:endParaRPr lang="hu-HU"/>
        </a:p>
      </dgm:t>
    </dgm:pt>
    <dgm:pt modelId="{92D05099-790A-8A41-A58E-3F92653E19C9}" type="parTrans" cxnId="{43C26950-3598-A543-A5A5-30865072F7B6}">
      <dgm:prSet/>
      <dgm:spPr/>
      <dgm:t>
        <a:bodyPr/>
        <a:lstStyle/>
        <a:p>
          <a:endParaRPr lang="hu-HU"/>
        </a:p>
      </dgm:t>
    </dgm:pt>
    <dgm:pt modelId="{90BA53E0-4FF4-FC41-B1C9-BAA8C29B2005}">
      <dgm:prSet/>
      <dgm:spPr/>
      <dgm:t>
        <a:bodyPr/>
        <a:lstStyle/>
        <a:p>
          <a:pPr rtl="0"/>
          <a:r>
            <a:rPr lang="hu-HU" b="1" dirty="0">
              <a:latin typeface="Times New Roman" pitchFamily="18" charset="0"/>
              <a:cs typeface="Times New Roman" pitchFamily="18" charset="0"/>
              <a:sym typeface="Symbol"/>
            </a:rPr>
            <a:t>Metanolrezisztens </a:t>
          </a:r>
          <a:r>
            <a:rPr lang="hu-HU" b="1" dirty="0" err="1">
              <a:latin typeface="Times New Roman" pitchFamily="18" charset="0"/>
              <a:cs typeface="Times New Roman" pitchFamily="18" charset="0"/>
              <a:sym typeface="Symbol"/>
            </a:rPr>
            <a:t>lipázokat</a:t>
          </a:r>
          <a:r>
            <a:rPr lang="hu-HU" b="1" dirty="0">
              <a:latin typeface="Times New Roman" pitchFamily="18" charset="0"/>
              <a:cs typeface="Times New Roman" pitchFamily="18" charset="0"/>
              <a:sym typeface="Symbol"/>
            </a:rPr>
            <a:t> használunk (</a:t>
          </a:r>
          <a:r>
            <a:rPr lang="hu-HU" b="1" dirty="0" err="1">
              <a:latin typeface="Times New Roman" pitchFamily="18" charset="0"/>
              <a:cs typeface="Times New Roman" pitchFamily="18" charset="0"/>
            </a:rPr>
            <a:t>Pseudomonas</a:t>
          </a:r>
          <a:r>
            <a:rPr lang="hu-H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hu-HU" b="1" dirty="0" err="1">
              <a:latin typeface="Times New Roman" pitchFamily="18" charset="0"/>
              <a:cs typeface="Times New Roman" pitchFamily="18" charset="0"/>
            </a:rPr>
            <a:t>cepacia</a:t>
          </a:r>
          <a:r>
            <a:rPr lang="hu-HU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hu-HU" b="1" dirty="0" err="1">
              <a:latin typeface="Times New Roman" pitchFamily="18" charset="0"/>
              <a:cs typeface="Times New Roman" pitchFamily="18" charset="0"/>
            </a:rPr>
            <a:t>Rhizopus</a:t>
          </a:r>
          <a:r>
            <a:rPr lang="hu-H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hu-HU" b="1" dirty="0" err="1">
              <a:latin typeface="Times New Roman" pitchFamily="18" charset="0"/>
              <a:cs typeface="Times New Roman" pitchFamily="18" charset="0"/>
            </a:rPr>
            <a:t>oryzae</a:t>
          </a:r>
          <a:r>
            <a:rPr lang="hu-HU" b="1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23DF5C64-5BAC-9C43-BC76-1A69501554CF}" type="sibTrans" cxnId="{8D392BFB-262E-1349-951E-CAD8A9AF8A7D}">
      <dgm:prSet/>
      <dgm:spPr/>
      <dgm:t>
        <a:bodyPr/>
        <a:lstStyle/>
        <a:p>
          <a:endParaRPr lang="hu-HU"/>
        </a:p>
      </dgm:t>
    </dgm:pt>
    <dgm:pt modelId="{09822BE4-EB29-2541-BE93-F0114288036C}" type="parTrans" cxnId="{8D392BFB-262E-1349-951E-CAD8A9AF8A7D}">
      <dgm:prSet/>
      <dgm:spPr/>
      <dgm:t>
        <a:bodyPr/>
        <a:lstStyle/>
        <a:p>
          <a:endParaRPr lang="hu-HU"/>
        </a:p>
      </dgm:t>
    </dgm:pt>
    <dgm:pt modelId="{39517CC6-F87B-49E0-9DBC-2FDA4FA87FB4}" type="pres">
      <dgm:prSet presAssocID="{71377103-1EEE-4240-B36C-F04B6F13C0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09D23FF-2262-4C62-B3BF-5D2B12E736D9}" type="pres">
      <dgm:prSet presAssocID="{A1E223BA-7DB7-4C90-97F7-C65646860989}" presName="parentLin" presStyleCnt="0"/>
      <dgm:spPr/>
    </dgm:pt>
    <dgm:pt modelId="{89E01675-37FC-4D25-A151-A1ABF023C54E}" type="pres">
      <dgm:prSet presAssocID="{A1E223BA-7DB7-4C90-97F7-C65646860989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BB6BA4ED-1157-4028-A6AB-68BD04F5724C}" type="pres">
      <dgm:prSet presAssocID="{A1E223BA-7DB7-4C90-97F7-C65646860989}" presName="parentText" presStyleLbl="node1" presStyleIdx="0" presStyleCnt="1" custScaleX="152064" custScaleY="277290" custLinFactY="-100000" custLinFactNeighborX="-31307" custLinFactNeighborY="-15667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D6DB2D-581B-41A4-B79B-BC5946063A9A}" type="pres">
      <dgm:prSet presAssocID="{A1E223BA-7DB7-4C90-97F7-C65646860989}" presName="negativeSpace" presStyleCnt="0"/>
      <dgm:spPr/>
    </dgm:pt>
    <dgm:pt modelId="{BED789FE-9B4D-4388-A1B7-E9D89BDE2665}" type="pres">
      <dgm:prSet presAssocID="{A1E223BA-7DB7-4C90-97F7-C65646860989}" presName="childText" presStyleLbl="conFgAcc1" presStyleIdx="0" presStyleCnt="1" custScaleY="122907" custLinFactNeighborY="548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6BEED3D-3E46-9544-8B01-4409476211B6}" srcId="{A1E223BA-7DB7-4C90-97F7-C65646860989}" destId="{C3E1107F-2B83-2C4A-8998-4CFA2161A0DC}" srcOrd="2" destOrd="0" parTransId="{22B8545B-C43D-864A-A3AC-30F03718E4E9}" sibTransId="{6EB165E9-5AC0-CA4F-B9A8-798D1A88EA85}"/>
    <dgm:cxn modelId="{80E2305A-4D69-1146-87AF-47FF30643828}" type="presOf" srcId="{C3E1107F-2B83-2C4A-8998-4CFA2161A0DC}" destId="{BED789FE-9B4D-4388-A1B7-E9D89BDE2665}" srcOrd="0" destOrd="2" presId="urn:microsoft.com/office/officeart/2005/8/layout/list1"/>
    <dgm:cxn modelId="{4CB8F516-ADA1-524D-85D6-B68C84AC2DF4}" type="presOf" srcId="{941B101E-844C-1747-875B-EC06B63C6B2E}" destId="{BED789FE-9B4D-4388-A1B7-E9D89BDE2665}" srcOrd="0" destOrd="3" presId="urn:microsoft.com/office/officeart/2005/8/layout/list1"/>
    <dgm:cxn modelId="{6D0A7BE1-93F7-4B9B-B863-F5CDCF116BE0}" type="presOf" srcId="{71377103-1EEE-4240-B36C-F04B6F13C0B3}" destId="{39517CC6-F87B-49E0-9DBC-2FDA4FA87FB4}" srcOrd="0" destOrd="0" presId="urn:microsoft.com/office/officeart/2005/8/layout/list1"/>
    <dgm:cxn modelId="{9669A867-C558-974D-A8B7-32135CC297D1}" type="presOf" srcId="{90BA53E0-4FF4-FC41-B1C9-BAA8C29B2005}" destId="{BED789FE-9B4D-4388-A1B7-E9D89BDE2665}" srcOrd="0" destOrd="4" presId="urn:microsoft.com/office/officeart/2005/8/layout/list1"/>
    <dgm:cxn modelId="{43C26950-3598-A543-A5A5-30865072F7B6}" srcId="{A1E223BA-7DB7-4C90-97F7-C65646860989}" destId="{941B101E-844C-1747-875B-EC06B63C6B2E}" srcOrd="3" destOrd="0" parTransId="{92D05099-790A-8A41-A58E-3F92653E19C9}" sibTransId="{2C3CE79C-401B-5147-A52D-28584533182D}"/>
    <dgm:cxn modelId="{6B4BACEC-E7E4-40E0-8B4D-5D0011CFBEB8}" srcId="{71377103-1EEE-4240-B36C-F04B6F13C0B3}" destId="{A1E223BA-7DB7-4C90-97F7-C65646860989}" srcOrd="0" destOrd="0" parTransId="{C7D35D14-C94E-441E-9CDF-D5B889C1C256}" sibTransId="{33F7BCC2-3D6E-4CBC-8C30-A0BEFE4DD989}"/>
    <dgm:cxn modelId="{052869A3-60C0-3743-8985-CF30567C78DF}" type="presOf" srcId="{3FF22F35-7BD8-A240-9A4E-B598BBD6AA30}" destId="{BED789FE-9B4D-4388-A1B7-E9D89BDE2665}" srcOrd="0" destOrd="1" presId="urn:microsoft.com/office/officeart/2005/8/layout/list1"/>
    <dgm:cxn modelId="{D2907982-28E1-4113-9283-B31BD01F1647}" type="presOf" srcId="{A1E223BA-7DB7-4C90-97F7-C65646860989}" destId="{BB6BA4ED-1157-4028-A6AB-68BD04F5724C}" srcOrd="1" destOrd="0" presId="urn:microsoft.com/office/officeart/2005/8/layout/list1"/>
    <dgm:cxn modelId="{ECB264CD-2991-48DD-828E-CF072220F302}" type="presOf" srcId="{A1E223BA-7DB7-4C90-97F7-C65646860989}" destId="{89E01675-37FC-4D25-A151-A1ABF023C54E}" srcOrd="0" destOrd="0" presId="urn:microsoft.com/office/officeart/2005/8/layout/list1"/>
    <dgm:cxn modelId="{7AC3C4C0-73A0-6A42-B0E2-B468DD84C5F9}" srcId="{A1E223BA-7DB7-4C90-97F7-C65646860989}" destId="{3FF22F35-7BD8-A240-9A4E-B598BBD6AA30}" srcOrd="1" destOrd="0" parTransId="{54D597E3-CAC8-454B-B8E7-70F96FBA5D83}" sibTransId="{4ABDF52F-4DE9-D54C-AFA9-58BE2EF3C720}"/>
    <dgm:cxn modelId="{DC5EF7C4-EA6B-8144-81AB-B18CD0B369B0}" srcId="{A1E223BA-7DB7-4C90-97F7-C65646860989}" destId="{2C2C8DA9-A981-7C46-ACB9-09A8D1B258BA}" srcOrd="0" destOrd="0" parTransId="{523A4E00-06DF-3B4E-9432-323957802FA3}" sibTransId="{1FF38A68-4A86-324C-8317-38E17381258A}"/>
    <dgm:cxn modelId="{8D392BFB-262E-1349-951E-CAD8A9AF8A7D}" srcId="{A1E223BA-7DB7-4C90-97F7-C65646860989}" destId="{90BA53E0-4FF4-FC41-B1C9-BAA8C29B2005}" srcOrd="4" destOrd="0" parTransId="{09822BE4-EB29-2541-BE93-F0114288036C}" sibTransId="{23DF5C64-5BAC-9C43-BC76-1A69501554CF}"/>
    <dgm:cxn modelId="{C92DB94C-13A7-044C-8187-97E42F434852}" type="presOf" srcId="{2C2C8DA9-A981-7C46-ACB9-09A8D1B258BA}" destId="{BED789FE-9B4D-4388-A1B7-E9D89BDE2665}" srcOrd="0" destOrd="0" presId="urn:microsoft.com/office/officeart/2005/8/layout/list1"/>
    <dgm:cxn modelId="{BAD12B3F-3685-4DB8-848D-FC5D0C91524C}" type="presParOf" srcId="{39517CC6-F87B-49E0-9DBC-2FDA4FA87FB4}" destId="{409D23FF-2262-4C62-B3BF-5D2B12E736D9}" srcOrd="0" destOrd="0" presId="urn:microsoft.com/office/officeart/2005/8/layout/list1"/>
    <dgm:cxn modelId="{5AABED88-E61E-4DEF-A126-4E5FA06290BF}" type="presParOf" srcId="{409D23FF-2262-4C62-B3BF-5D2B12E736D9}" destId="{89E01675-37FC-4D25-A151-A1ABF023C54E}" srcOrd="0" destOrd="0" presId="urn:microsoft.com/office/officeart/2005/8/layout/list1"/>
    <dgm:cxn modelId="{59122C0F-74DD-44C5-8E5E-5F0C36959F67}" type="presParOf" srcId="{409D23FF-2262-4C62-B3BF-5D2B12E736D9}" destId="{BB6BA4ED-1157-4028-A6AB-68BD04F5724C}" srcOrd="1" destOrd="0" presId="urn:microsoft.com/office/officeart/2005/8/layout/list1"/>
    <dgm:cxn modelId="{0608CD29-536C-44C3-9418-5C5F3662F553}" type="presParOf" srcId="{39517CC6-F87B-49E0-9DBC-2FDA4FA87FB4}" destId="{55D6DB2D-581B-41A4-B79B-BC5946063A9A}" srcOrd="1" destOrd="0" presId="urn:microsoft.com/office/officeart/2005/8/layout/list1"/>
    <dgm:cxn modelId="{990DAE45-65D8-4F3E-9DB2-CEF4CEB8C87F}" type="presParOf" srcId="{39517CC6-F87B-49E0-9DBC-2FDA4FA87FB4}" destId="{BED789FE-9B4D-4388-A1B7-E9D89BDE266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BCF94-4438-469F-A02E-FBD6E2AFB70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D907FFB4-1E60-4629-AF80-35F6D87BFF38}">
      <dgm:prSet custT="1"/>
      <dgm:spPr/>
      <dgm:t>
        <a:bodyPr/>
        <a:lstStyle/>
        <a:p>
          <a:pPr algn="ctr" rtl="0"/>
          <a:r>
            <a:rPr lang="en-US" sz="4400" b="1">
              <a:latin typeface="Times New Roman" panose="02020603050405020304" pitchFamily="18" charset="0"/>
              <a:cs typeface="Times New Roman" panose="02020603050405020304" pitchFamily="18" charset="0"/>
            </a:rPr>
            <a:t>Miért biodízel?</a:t>
          </a:r>
          <a:endParaRPr lang="hu-H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1E5F-9AC2-4E1B-B990-9ADBA20341A7}" type="parTrans" cxnId="{1374DF26-8E4E-4842-9C67-AC6735D9351B}">
      <dgm:prSet/>
      <dgm:spPr/>
      <dgm:t>
        <a:bodyPr/>
        <a:lstStyle/>
        <a:p>
          <a:endParaRPr lang="hu-HU"/>
        </a:p>
      </dgm:t>
    </dgm:pt>
    <dgm:pt modelId="{DB73253C-B867-49C6-9444-37DB4AFDBC15}" type="sibTrans" cxnId="{1374DF26-8E4E-4842-9C67-AC6735D9351B}">
      <dgm:prSet/>
      <dgm:spPr/>
      <dgm:t>
        <a:bodyPr/>
        <a:lstStyle/>
        <a:p>
          <a:endParaRPr lang="hu-HU"/>
        </a:p>
      </dgm:t>
    </dgm:pt>
    <dgm:pt modelId="{06FF8BEF-CB1D-4C23-B705-37660D67C52E}" type="pres">
      <dgm:prSet presAssocID="{4C4BCF94-4438-469F-A02E-FBD6E2AFB7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9C46F64-CA22-44C1-B9F9-B1C13F19E421}" type="pres">
      <dgm:prSet presAssocID="{D907FFB4-1E60-4629-AF80-35F6D87BFF38}" presName="parentText" presStyleLbl="node1" presStyleIdx="0" presStyleCnt="1" custLinFactNeighborX="2941" custLinFactNeighborY="428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14DB355-F4A3-4073-8AFA-36AEC7EDBA71}" type="presOf" srcId="{D907FFB4-1E60-4629-AF80-35F6D87BFF38}" destId="{59C46F64-CA22-44C1-B9F9-B1C13F19E421}" srcOrd="0" destOrd="0" presId="urn:microsoft.com/office/officeart/2005/8/layout/vList2"/>
    <dgm:cxn modelId="{1374DF26-8E4E-4842-9C67-AC6735D9351B}" srcId="{4C4BCF94-4438-469F-A02E-FBD6E2AFB70D}" destId="{D907FFB4-1E60-4629-AF80-35F6D87BFF38}" srcOrd="0" destOrd="0" parTransId="{2C6C1E5F-9AC2-4E1B-B990-9ADBA20341A7}" sibTransId="{DB73253C-B867-49C6-9444-37DB4AFDBC15}"/>
    <dgm:cxn modelId="{1F2C0F7F-9191-46CF-A63F-C3B5BC27FF20}" type="presOf" srcId="{4C4BCF94-4438-469F-A02E-FBD6E2AFB70D}" destId="{06FF8BEF-CB1D-4C23-B705-37660D67C52E}" srcOrd="0" destOrd="0" presId="urn:microsoft.com/office/officeart/2005/8/layout/vList2"/>
    <dgm:cxn modelId="{917643BE-A43B-4BFB-A01F-B6D4C9BD6172}" type="presParOf" srcId="{06FF8BEF-CB1D-4C23-B705-37660D67C52E}" destId="{59C46F64-CA22-44C1-B9F9-B1C13F19E4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1AAE29-F865-485D-9BD2-E84B16D5BA54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0A8E7D2C-A69A-4007-BE30-C1486660D9B4}">
      <dgm:prSet custT="1"/>
      <dgm:spPr/>
      <dgm:t>
        <a:bodyPr/>
        <a:lstStyle/>
        <a:p>
          <a:pPr rtl="0"/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Természetes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helyettesítője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petrol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alapú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üzemanyagnak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hasonló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jobb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tulajdonság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ok</a:t>
          </a:r>
        </a:p>
      </dgm:t>
    </dgm:pt>
    <dgm:pt modelId="{7AA881B4-7051-4D31-8A59-EC6689FADB45}" type="parTrans" cxnId="{DBDBD4BC-0E64-4DC2-91EA-043857E52FA7}">
      <dgm:prSet/>
      <dgm:spPr/>
      <dgm:t>
        <a:bodyPr/>
        <a:lstStyle/>
        <a:p>
          <a:endParaRPr lang="hu-H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CE540D-A75E-4794-AE30-0781CA83E726}" type="sibTrans" cxnId="{DBDBD4BC-0E64-4DC2-91EA-043857E52FA7}">
      <dgm:prSet/>
      <dgm:spPr/>
      <dgm:t>
        <a:bodyPr/>
        <a:lstStyle/>
        <a:p>
          <a:endParaRPr lang="hu-H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8D922-ED7F-489F-BD6D-F4F3B48DA83A}">
      <dgm:prSet custT="1"/>
      <dgm:spPr/>
      <dgm:t>
        <a:bodyPr/>
        <a:lstStyle/>
        <a:p>
          <a:pPr rtl="0"/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Megújuló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energiaforrásból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származik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karbonsemleges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biodegradálható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u-H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8E9E7-91A0-4748-8083-958DCCC73434}" type="parTrans" cxnId="{48007B61-2DC7-4AEF-8FC9-5FE9F51BF4B6}">
      <dgm:prSet/>
      <dgm:spPr/>
      <dgm:t>
        <a:bodyPr/>
        <a:lstStyle/>
        <a:p>
          <a:endParaRPr lang="hu-H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BDCE0-C40C-42EB-A217-F1A576FC3BDC}" type="sibTrans" cxnId="{48007B61-2DC7-4AEF-8FC9-5FE9F51BF4B6}">
      <dgm:prSet/>
      <dgm:spPr/>
      <dgm:t>
        <a:bodyPr/>
        <a:lstStyle/>
        <a:p>
          <a:endParaRPr lang="hu-H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A7252-C19E-4414-A67F-776FE8BE618E}">
      <dgm:prSet custT="1"/>
      <dgm:spPr/>
      <dgm:t>
        <a:bodyPr/>
        <a:lstStyle/>
        <a:p>
          <a:pPr rtl="0"/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lőállításához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szükséges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fosszilis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erőforrás</a:t>
          </a:r>
          <a:endParaRPr lang="hu-H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A2C95-1DE3-4094-AC15-D873A88EAB78}" type="parTrans" cxnId="{F76AE5D0-E1D9-4D65-9B04-C76CF29C5C6D}">
      <dgm:prSet/>
      <dgm:spPr/>
      <dgm:t>
        <a:bodyPr/>
        <a:lstStyle/>
        <a:p>
          <a:endParaRPr lang="hu-H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0CD59-6B3D-4483-8240-9E2FF8D9E7C5}" type="sibTrans" cxnId="{F76AE5D0-E1D9-4D65-9B04-C76CF29C5C6D}">
      <dgm:prSet/>
      <dgm:spPr/>
      <dgm:t>
        <a:bodyPr/>
        <a:lstStyle/>
        <a:p>
          <a:endParaRPr lang="hu-H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3D1C7-F2ED-4637-B9D7-9E26F1497FD8}">
      <dgm:prSet custT="1"/>
      <dgm:spPr/>
      <dgm:t>
        <a:bodyPr/>
        <a:lstStyle/>
        <a:p>
          <a:pPr rtl="0"/>
          <a:r>
            <a:rPr lang="en-US" sz="2000">
              <a:latin typeface="Times New Roman" panose="02020603050405020304" pitchFamily="18" charset="0"/>
              <a:cs typeface="Times New Roman" panose="02020603050405020304" pitchFamily="18" charset="0"/>
            </a:rPr>
            <a:t>Kevésbé környezetszennyező</a:t>
          </a:r>
          <a:endParaRPr lang="hu-H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4FE72-9215-4808-82A3-1A6618215662}" type="parTrans" cxnId="{39ABC7A8-093E-4BEF-B1B5-86423EC0F5B2}">
      <dgm:prSet/>
      <dgm:spPr/>
      <dgm:t>
        <a:bodyPr/>
        <a:lstStyle/>
        <a:p>
          <a:endParaRPr lang="hu-H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516A1-F326-4042-88D2-141016BD9755}" type="sibTrans" cxnId="{39ABC7A8-093E-4BEF-B1B5-86423EC0F5B2}">
      <dgm:prSet/>
      <dgm:spPr/>
      <dgm:t>
        <a:bodyPr/>
        <a:lstStyle/>
        <a:p>
          <a:endParaRPr lang="hu-H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277BB-992A-490C-9B87-4005B0213669}">
      <dgm:prSet custT="1"/>
      <dgm:spPr/>
      <dgm:t>
        <a:bodyPr/>
        <a:lstStyle/>
        <a:p>
          <a:pPr rtl="0"/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Biztonságosabb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rPr>
            <a:t>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lobbanáspontja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magasabb</a:t>
          </a:r>
          <a:endParaRPr lang="hu-H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EA7CA-60F8-4C2C-AC8B-D728F81812B6}" type="parTrans" cxnId="{C386B8D6-CFEB-46DA-BF7D-BD5EDBDD79AA}">
      <dgm:prSet/>
      <dgm:spPr/>
      <dgm:t>
        <a:bodyPr/>
        <a:lstStyle/>
        <a:p>
          <a:endParaRPr lang="hu-H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2BCA6-1C44-4495-8297-D258E75635EC}" type="sibTrans" cxnId="{C386B8D6-CFEB-46DA-BF7D-BD5EDBDD79AA}">
      <dgm:prSet/>
      <dgm:spPr/>
      <dgm:t>
        <a:bodyPr/>
        <a:lstStyle/>
        <a:p>
          <a:endParaRPr lang="hu-H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49EC2-3B97-44ED-A0F8-3CADFD21EBF7}" type="pres">
      <dgm:prSet presAssocID="{6D1AAE29-F865-485D-9BD2-E84B16D5BA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2BE3714-6BB9-43EB-8A11-A37ADDCD7073}" type="pres">
      <dgm:prSet presAssocID="{0A8E7D2C-A69A-4007-BE30-C1486660D9B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CAB22F-A109-4FB1-B09E-7CC8FF5AE691}" type="pres">
      <dgm:prSet presAssocID="{15CE540D-A75E-4794-AE30-0781CA83E726}" presName="spacer" presStyleCnt="0"/>
      <dgm:spPr/>
    </dgm:pt>
    <dgm:pt modelId="{DB2332AF-D6A5-4528-8F7F-466D7EBA7594}" type="pres">
      <dgm:prSet presAssocID="{4258D922-ED7F-489F-BD6D-F4F3B48DA83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CA528D-B067-4D6E-AE9B-780A295897DB}" type="pres">
      <dgm:prSet presAssocID="{BEDBDCE0-C40C-42EB-A217-F1A576FC3BDC}" presName="spacer" presStyleCnt="0"/>
      <dgm:spPr/>
    </dgm:pt>
    <dgm:pt modelId="{F6BA083C-1AD0-4FA5-B1D2-C00F83F5D34B}" type="pres">
      <dgm:prSet presAssocID="{F87A7252-C19E-4414-A67F-776FE8BE618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07A380-DA90-41A9-81BD-261F1E849001}" type="pres">
      <dgm:prSet presAssocID="{1BA0CD59-6B3D-4483-8240-9E2FF8D9E7C5}" presName="spacer" presStyleCnt="0"/>
      <dgm:spPr/>
    </dgm:pt>
    <dgm:pt modelId="{079F46BD-6767-47C5-86B5-EF525464949C}" type="pres">
      <dgm:prSet presAssocID="{6BB3D1C7-F2ED-4637-B9D7-9E26F1497FD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B07EF8-93BF-47E7-93CB-204877F0CBC5}" type="pres">
      <dgm:prSet presAssocID="{2C3516A1-F326-4042-88D2-141016BD9755}" presName="spacer" presStyleCnt="0"/>
      <dgm:spPr/>
    </dgm:pt>
    <dgm:pt modelId="{236ED5D8-0939-4394-99FC-BBA4E98670F8}" type="pres">
      <dgm:prSet presAssocID="{138277BB-992A-490C-9B87-4005B021366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4315C68-8AA7-4579-BED0-ADCCE97F6FBB}" type="presOf" srcId="{F87A7252-C19E-4414-A67F-776FE8BE618E}" destId="{F6BA083C-1AD0-4FA5-B1D2-C00F83F5D34B}" srcOrd="0" destOrd="0" presId="urn:microsoft.com/office/officeart/2005/8/layout/vList2"/>
    <dgm:cxn modelId="{AFC89D96-81D3-41D4-84EA-1F8502CE5936}" type="presOf" srcId="{6BB3D1C7-F2ED-4637-B9D7-9E26F1497FD8}" destId="{079F46BD-6767-47C5-86B5-EF525464949C}" srcOrd="0" destOrd="0" presId="urn:microsoft.com/office/officeart/2005/8/layout/vList2"/>
    <dgm:cxn modelId="{39ABC7A8-093E-4BEF-B1B5-86423EC0F5B2}" srcId="{6D1AAE29-F865-485D-9BD2-E84B16D5BA54}" destId="{6BB3D1C7-F2ED-4637-B9D7-9E26F1497FD8}" srcOrd="3" destOrd="0" parTransId="{5204FE72-9215-4808-82A3-1A6618215662}" sibTransId="{2C3516A1-F326-4042-88D2-141016BD9755}"/>
    <dgm:cxn modelId="{0088B7A6-58DA-437D-A0D5-57D59AFFDF7A}" type="presOf" srcId="{6D1AAE29-F865-485D-9BD2-E84B16D5BA54}" destId="{40549EC2-3B97-44ED-A0F8-3CADFD21EBF7}" srcOrd="0" destOrd="0" presId="urn:microsoft.com/office/officeart/2005/8/layout/vList2"/>
    <dgm:cxn modelId="{F76AE5D0-E1D9-4D65-9B04-C76CF29C5C6D}" srcId="{6D1AAE29-F865-485D-9BD2-E84B16D5BA54}" destId="{F87A7252-C19E-4414-A67F-776FE8BE618E}" srcOrd="2" destOrd="0" parTransId="{CE6A2C95-1DE3-4094-AC15-D873A88EAB78}" sibTransId="{1BA0CD59-6B3D-4483-8240-9E2FF8D9E7C5}"/>
    <dgm:cxn modelId="{5F51BDFF-D754-434B-9AD4-22BA86E84783}" type="presOf" srcId="{138277BB-992A-490C-9B87-4005B0213669}" destId="{236ED5D8-0939-4394-99FC-BBA4E98670F8}" srcOrd="0" destOrd="0" presId="urn:microsoft.com/office/officeart/2005/8/layout/vList2"/>
    <dgm:cxn modelId="{09BABAD0-10D4-43F2-A145-88311AE7A068}" type="presOf" srcId="{4258D922-ED7F-489F-BD6D-F4F3B48DA83A}" destId="{DB2332AF-D6A5-4528-8F7F-466D7EBA7594}" srcOrd="0" destOrd="0" presId="urn:microsoft.com/office/officeart/2005/8/layout/vList2"/>
    <dgm:cxn modelId="{C386B8D6-CFEB-46DA-BF7D-BD5EDBDD79AA}" srcId="{6D1AAE29-F865-485D-9BD2-E84B16D5BA54}" destId="{138277BB-992A-490C-9B87-4005B0213669}" srcOrd="4" destOrd="0" parTransId="{004EA7CA-60F8-4C2C-AC8B-D728F81812B6}" sibTransId="{4F02BCA6-1C44-4495-8297-D258E75635EC}"/>
    <dgm:cxn modelId="{DBDBD4BC-0E64-4DC2-91EA-043857E52FA7}" srcId="{6D1AAE29-F865-485D-9BD2-E84B16D5BA54}" destId="{0A8E7D2C-A69A-4007-BE30-C1486660D9B4}" srcOrd="0" destOrd="0" parTransId="{7AA881B4-7051-4D31-8A59-EC6689FADB45}" sibTransId="{15CE540D-A75E-4794-AE30-0781CA83E726}"/>
    <dgm:cxn modelId="{AFD84CAE-32BC-4364-897E-C225604A930A}" type="presOf" srcId="{0A8E7D2C-A69A-4007-BE30-C1486660D9B4}" destId="{E2BE3714-6BB9-43EB-8A11-A37ADDCD7073}" srcOrd="0" destOrd="0" presId="urn:microsoft.com/office/officeart/2005/8/layout/vList2"/>
    <dgm:cxn modelId="{48007B61-2DC7-4AEF-8FC9-5FE9F51BF4B6}" srcId="{6D1AAE29-F865-485D-9BD2-E84B16D5BA54}" destId="{4258D922-ED7F-489F-BD6D-F4F3B48DA83A}" srcOrd="1" destOrd="0" parTransId="{2C38E9E7-91A0-4748-8083-958DCCC73434}" sibTransId="{BEDBDCE0-C40C-42EB-A217-F1A576FC3BDC}"/>
    <dgm:cxn modelId="{63D61E3D-9221-4CD9-9A52-584AA37ABF1F}" type="presParOf" srcId="{40549EC2-3B97-44ED-A0F8-3CADFD21EBF7}" destId="{E2BE3714-6BB9-43EB-8A11-A37ADDCD7073}" srcOrd="0" destOrd="0" presId="urn:microsoft.com/office/officeart/2005/8/layout/vList2"/>
    <dgm:cxn modelId="{AC40C162-42E9-4716-A832-EE4E187BEE28}" type="presParOf" srcId="{40549EC2-3B97-44ED-A0F8-3CADFD21EBF7}" destId="{7BCAB22F-A109-4FB1-B09E-7CC8FF5AE691}" srcOrd="1" destOrd="0" presId="urn:microsoft.com/office/officeart/2005/8/layout/vList2"/>
    <dgm:cxn modelId="{84E2C0B9-95EE-4FDB-9448-0848F3FA1F27}" type="presParOf" srcId="{40549EC2-3B97-44ED-A0F8-3CADFD21EBF7}" destId="{DB2332AF-D6A5-4528-8F7F-466D7EBA7594}" srcOrd="2" destOrd="0" presId="urn:microsoft.com/office/officeart/2005/8/layout/vList2"/>
    <dgm:cxn modelId="{B00ACB2D-B328-4EE5-BDDD-512D8051A68C}" type="presParOf" srcId="{40549EC2-3B97-44ED-A0F8-3CADFD21EBF7}" destId="{33CA528D-B067-4D6E-AE9B-780A295897DB}" srcOrd="3" destOrd="0" presId="urn:microsoft.com/office/officeart/2005/8/layout/vList2"/>
    <dgm:cxn modelId="{C0693816-BD70-479E-94E1-B11E69FFB5E2}" type="presParOf" srcId="{40549EC2-3B97-44ED-A0F8-3CADFD21EBF7}" destId="{F6BA083C-1AD0-4FA5-B1D2-C00F83F5D34B}" srcOrd="4" destOrd="0" presId="urn:microsoft.com/office/officeart/2005/8/layout/vList2"/>
    <dgm:cxn modelId="{2F443D6F-37B2-4458-AA9E-AF22493863F6}" type="presParOf" srcId="{40549EC2-3B97-44ED-A0F8-3CADFD21EBF7}" destId="{9B07A380-DA90-41A9-81BD-261F1E849001}" srcOrd="5" destOrd="0" presId="urn:microsoft.com/office/officeart/2005/8/layout/vList2"/>
    <dgm:cxn modelId="{816A4AAD-95A4-494F-B579-7B1ACB95ACCF}" type="presParOf" srcId="{40549EC2-3B97-44ED-A0F8-3CADFD21EBF7}" destId="{079F46BD-6767-47C5-86B5-EF525464949C}" srcOrd="6" destOrd="0" presId="urn:microsoft.com/office/officeart/2005/8/layout/vList2"/>
    <dgm:cxn modelId="{8B15D68E-FBAC-481F-B515-BE8C146739D8}" type="presParOf" srcId="{40549EC2-3B97-44ED-A0F8-3CADFD21EBF7}" destId="{9FB07EF8-93BF-47E7-93CB-204877F0CBC5}" srcOrd="7" destOrd="0" presId="urn:microsoft.com/office/officeart/2005/8/layout/vList2"/>
    <dgm:cxn modelId="{23947472-21C7-4955-9E3A-998C2EA67679}" type="presParOf" srcId="{40549EC2-3B97-44ED-A0F8-3CADFD21EBF7}" destId="{236ED5D8-0939-4394-99FC-BBA4E98670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48272B-32EE-4A9D-84EC-63682435900D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DB43F6C0-5676-4528-8259-FEF1B6312ABF}">
      <dgm:prSet/>
      <dgm:spPr/>
      <dgm:t>
        <a:bodyPr/>
        <a:lstStyle/>
        <a:p>
          <a:pPr algn="ctr" rtl="0"/>
          <a:r>
            <a:rPr lang="hu-HU" b="1">
              <a:latin typeface="Times New Roman" panose="02020603050405020304" pitchFamily="18" charset="0"/>
              <a:cs typeface="Times New Roman" panose="02020603050405020304" pitchFamily="18" charset="0"/>
            </a:rPr>
            <a:t>A jelenlegi technológiák hátrányai</a:t>
          </a:r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2DE18-2D7A-4D9B-8425-7ADE05F71E38}" type="parTrans" cxnId="{591F58F9-A593-434E-96D5-30A83DED30D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FA58B-4DC2-45C6-B33D-D9A53950CFDC}" type="sibTrans" cxnId="{591F58F9-A593-434E-96D5-30A83DED30D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EFC25-AE66-4C4D-8C72-DFE61973B5C6}">
      <dgm:prSet/>
      <dgm:spPr/>
      <dgm:t>
        <a:bodyPr/>
        <a:lstStyle/>
        <a:p>
          <a:pPr rtl="0"/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Tradícionálisan bázikus vagy savkatalizált reakcióval állítják elő, tehát savas és lúgos közegnek ellenálló reaktorokra van szükség</a:t>
          </a:r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2C500-C847-4435-B13E-70ED75BEBBF7}" type="parTrans" cxnId="{E7034286-6691-46D6-A71B-CD6946E974C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32EEC-8945-440B-ABFF-994E22BC5609}" type="sibTrans" cxnId="{E7034286-6691-46D6-A71B-CD6946E974C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6BA5D4-73FE-44A5-AB49-1A6D006EBC50}">
      <dgm:prSet/>
      <dgm:spPr/>
      <dgm:t>
        <a:bodyPr/>
        <a:lstStyle/>
        <a:p>
          <a:pPr rtl="0"/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60-70°C szükséges a gyors reakcióhoz, így nagy az energiaigény</a:t>
          </a:r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0CB24-B784-481F-B09A-B690351FF915}" type="parTrans" cxnId="{BEEADCE0-43EE-4119-90D3-48905CE0224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F9B6E-5671-42AE-802E-D889334E978C}" type="sibTrans" cxnId="{BEEADCE0-43EE-4119-90D3-48905CE0224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3C053-5FEB-474D-BA15-9C97E1EA7D09}">
      <dgm:prSet/>
      <dgm:spPr/>
      <dgm:t>
        <a:bodyPr/>
        <a:lstStyle/>
        <a:p>
          <a:pPr rtl="0"/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Sok melléktermék képződik, ami megnehezíti a tisztítást</a:t>
          </a:r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04F78-3E0A-46A9-AB69-9E6661F14571}" type="parTrans" cxnId="{7CDCDD48-45EA-4CAD-AE4B-DC253EC4426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14C40-1074-45DE-9BC6-78DF54ADBBC8}" type="sibTrans" cxnId="{7CDCDD48-45EA-4CAD-AE4B-DC253EC4426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B7B786-CDCB-4C87-8436-B253BE27BD88}" type="pres">
      <dgm:prSet presAssocID="{4748272B-32EE-4A9D-84EC-6368243590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1D2B21C-382B-4691-9704-4853C3CB47C0}" type="pres">
      <dgm:prSet presAssocID="{DB43F6C0-5676-4528-8259-FEF1B6312ABF}" presName="parentLin" presStyleCnt="0"/>
      <dgm:spPr/>
    </dgm:pt>
    <dgm:pt modelId="{8DC99406-B6F2-49AF-8683-2EEC8B43F9D7}" type="pres">
      <dgm:prSet presAssocID="{DB43F6C0-5676-4528-8259-FEF1B6312ABF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E8DF5441-9AE4-4FB5-B22F-D5810BFCCE08}" type="pres">
      <dgm:prSet presAssocID="{DB43F6C0-5676-4528-8259-FEF1B6312ABF}" presName="parentText" presStyleLbl="node1" presStyleIdx="0" presStyleCnt="1" custScaleX="107141" custScaleY="14010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71901B-C8F3-401C-B613-DE4A100BCFC4}" type="pres">
      <dgm:prSet presAssocID="{DB43F6C0-5676-4528-8259-FEF1B6312ABF}" presName="negativeSpace" presStyleCnt="0"/>
      <dgm:spPr/>
    </dgm:pt>
    <dgm:pt modelId="{C6A12238-59E4-43B7-BCDA-0F53B2922D47}" type="pres">
      <dgm:prSet presAssocID="{DB43F6C0-5676-4528-8259-FEF1B6312AB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EB1910D-6079-4406-B301-394179F07060}" type="presOf" srcId="{03F3C053-5FEB-474D-BA15-9C97E1EA7D09}" destId="{C6A12238-59E4-43B7-BCDA-0F53B2922D47}" srcOrd="0" destOrd="2" presId="urn:microsoft.com/office/officeart/2005/8/layout/list1"/>
    <dgm:cxn modelId="{0DB74FAF-99CA-4712-BDEE-0EFE99DFE98B}" type="presOf" srcId="{4748272B-32EE-4A9D-84EC-63682435900D}" destId="{1BB7B786-CDCB-4C87-8436-B253BE27BD88}" srcOrd="0" destOrd="0" presId="urn:microsoft.com/office/officeart/2005/8/layout/list1"/>
    <dgm:cxn modelId="{E7034286-6691-46D6-A71B-CD6946E974CA}" srcId="{DB43F6C0-5676-4528-8259-FEF1B6312ABF}" destId="{EA1EFC25-AE66-4C4D-8C72-DFE61973B5C6}" srcOrd="0" destOrd="0" parTransId="{92F2C500-C847-4435-B13E-70ED75BEBBF7}" sibTransId="{2F432EEC-8945-440B-ABFF-994E22BC5609}"/>
    <dgm:cxn modelId="{59C25F00-2466-4587-8531-82A1016D5E2B}" type="presOf" srcId="{DB43F6C0-5676-4528-8259-FEF1B6312ABF}" destId="{E8DF5441-9AE4-4FB5-B22F-D5810BFCCE08}" srcOrd="1" destOrd="0" presId="urn:microsoft.com/office/officeart/2005/8/layout/list1"/>
    <dgm:cxn modelId="{8AC2E340-DAE6-4EE0-9950-8DB3F79B1789}" type="presOf" srcId="{EA1EFC25-AE66-4C4D-8C72-DFE61973B5C6}" destId="{C6A12238-59E4-43B7-BCDA-0F53B2922D47}" srcOrd="0" destOrd="0" presId="urn:microsoft.com/office/officeart/2005/8/layout/list1"/>
    <dgm:cxn modelId="{591F58F9-A593-434E-96D5-30A83DED30D0}" srcId="{4748272B-32EE-4A9D-84EC-63682435900D}" destId="{DB43F6C0-5676-4528-8259-FEF1B6312ABF}" srcOrd="0" destOrd="0" parTransId="{7B42DE18-2D7A-4D9B-8425-7ADE05F71E38}" sibTransId="{3D7FA58B-4DC2-45C6-B33D-D9A53950CFDC}"/>
    <dgm:cxn modelId="{7CDCDD48-45EA-4CAD-AE4B-DC253EC44265}" srcId="{DB43F6C0-5676-4528-8259-FEF1B6312ABF}" destId="{03F3C053-5FEB-474D-BA15-9C97E1EA7D09}" srcOrd="2" destOrd="0" parTransId="{CAE04F78-3E0A-46A9-AB69-9E6661F14571}" sibTransId="{33D14C40-1074-45DE-9BC6-78DF54ADBBC8}"/>
    <dgm:cxn modelId="{BEEADCE0-43EE-4119-90D3-48905CE02245}" srcId="{DB43F6C0-5676-4528-8259-FEF1B6312ABF}" destId="{026BA5D4-73FE-44A5-AB49-1A6D006EBC50}" srcOrd="1" destOrd="0" parTransId="{7600CB24-B784-481F-B09A-B690351FF915}" sibTransId="{D13F9B6E-5671-42AE-802E-D889334E978C}"/>
    <dgm:cxn modelId="{D4E30738-DD1A-46F8-B832-ACA8F00F464E}" type="presOf" srcId="{DB43F6C0-5676-4528-8259-FEF1B6312ABF}" destId="{8DC99406-B6F2-49AF-8683-2EEC8B43F9D7}" srcOrd="0" destOrd="0" presId="urn:microsoft.com/office/officeart/2005/8/layout/list1"/>
    <dgm:cxn modelId="{8DCDBACB-AE44-445B-9E64-20D17BC4A3F2}" type="presOf" srcId="{026BA5D4-73FE-44A5-AB49-1A6D006EBC50}" destId="{C6A12238-59E4-43B7-BCDA-0F53B2922D47}" srcOrd="0" destOrd="1" presId="urn:microsoft.com/office/officeart/2005/8/layout/list1"/>
    <dgm:cxn modelId="{82D857E4-72A9-4A7E-8012-A7528CAAB7E3}" type="presParOf" srcId="{1BB7B786-CDCB-4C87-8436-B253BE27BD88}" destId="{E1D2B21C-382B-4691-9704-4853C3CB47C0}" srcOrd="0" destOrd="0" presId="urn:microsoft.com/office/officeart/2005/8/layout/list1"/>
    <dgm:cxn modelId="{A1B189C9-D0DE-467B-854C-7C0E6B28F5AA}" type="presParOf" srcId="{E1D2B21C-382B-4691-9704-4853C3CB47C0}" destId="{8DC99406-B6F2-49AF-8683-2EEC8B43F9D7}" srcOrd="0" destOrd="0" presId="urn:microsoft.com/office/officeart/2005/8/layout/list1"/>
    <dgm:cxn modelId="{FC8A367D-A9B9-476D-A774-5CA740F3CBDE}" type="presParOf" srcId="{E1D2B21C-382B-4691-9704-4853C3CB47C0}" destId="{E8DF5441-9AE4-4FB5-B22F-D5810BFCCE08}" srcOrd="1" destOrd="0" presId="urn:microsoft.com/office/officeart/2005/8/layout/list1"/>
    <dgm:cxn modelId="{4EF89C2C-52FC-4F78-9821-9C0C16E1AFE7}" type="presParOf" srcId="{1BB7B786-CDCB-4C87-8436-B253BE27BD88}" destId="{D571901B-C8F3-401C-B613-DE4A100BCFC4}" srcOrd="1" destOrd="0" presId="urn:microsoft.com/office/officeart/2005/8/layout/list1"/>
    <dgm:cxn modelId="{BB339FF8-56CF-417C-8848-0BBED77CC06B}" type="presParOf" srcId="{1BB7B786-CDCB-4C87-8436-B253BE27BD88}" destId="{C6A12238-59E4-43B7-BCDA-0F53B2922D4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03DDD5-53AE-4963-AEC5-67FDB9AEAF2B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2AEC33B9-8D14-40B7-B0A3-2F01E4E77977}">
      <dgm:prSet/>
      <dgm:spPr/>
      <dgm:t>
        <a:bodyPr/>
        <a:lstStyle/>
        <a:p>
          <a:pPr rtl="0"/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Lipázok alkalmazása</a:t>
          </a:r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04F86-17A5-4603-8F85-A1B0964BCACC}" type="parTrans" cxnId="{67CF4132-734D-4D41-9BD8-3EF64F6307D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A30CB8-61BB-4224-8EFC-9768A9059CBF}" type="sibTrans" cxnId="{67CF4132-734D-4D41-9BD8-3EF64F6307D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40080-991A-45A3-81DF-ABC43B53E12B}">
      <dgm:prSet custT="1"/>
      <dgm:spPr/>
      <dgm:t>
        <a:bodyPr/>
        <a:lstStyle/>
        <a:p>
          <a:pPr algn="just" rtl="0">
            <a:lnSpc>
              <a:spcPct val="100000"/>
            </a:lnSpc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biotechnológiában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alkalmazott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lipázok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általában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mikrobi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ális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eredetűek</a:t>
          </a:r>
          <a:endParaRPr lang="hu-H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F2ACA-7463-4FAC-967E-283D4336077E}" type="parTrans" cxnId="{1EAAC448-4113-4DA0-8B88-986C7554F80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1012D0-29B2-45A8-B650-85BDC02B22BE}" type="sibTrans" cxnId="{1EAAC448-4113-4DA0-8B88-986C7554F80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C57F0-4454-4153-89A1-4691D5BC79B6}">
      <dgm:prSet custT="1"/>
      <dgm:spPr/>
      <dgm:t>
        <a:bodyPr/>
        <a:lstStyle/>
        <a:p>
          <a:pPr algn="just" rtl="0">
            <a:lnSpc>
              <a:spcPct val="100000"/>
            </a:lnSpc>
          </a:pP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Immobilizálva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használ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j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á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őket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u-H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58941-2C03-42DE-A97F-5E47C7044784}" type="parTrans" cxnId="{CE124182-49A2-47AF-8DC7-AA5CDC3667C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54BD1-7E09-4908-941C-3D2AFD8DF983}" type="sibTrans" cxnId="{CE124182-49A2-47AF-8DC7-AA5CDC3667C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BDA9B-299E-49D3-B882-964635A6924F}">
      <dgm:prSet custT="1"/>
      <dgm:spPr/>
      <dgm:t>
        <a:bodyPr/>
        <a:lstStyle/>
        <a:p>
          <a:pPr algn="just" rtl="0">
            <a:lnSpc>
              <a:spcPct val="100000"/>
            </a:lnSpc>
          </a:pP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Újra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felhasználhatók</a:t>
          </a:r>
          <a:endParaRPr lang="hu-H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23F78-936C-4D2B-8BF9-FA11E948E2F4}" type="parTrans" cxnId="{7FA2E6EB-85C4-4DC0-9607-BDE0BD449D2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50309-92DA-499A-93E8-F82A2AABB97E}" type="sibTrans" cxnId="{7FA2E6EB-85C4-4DC0-9607-BDE0BD449D2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9AB95-8CBE-46F2-BA22-410146386A94}">
      <dgm:prSet custT="1"/>
      <dgm:spPr/>
      <dgm:t>
        <a:bodyPr/>
        <a:lstStyle/>
        <a:p>
          <a:pPr algn="just" rtl="0">
            <a:lnSpc>
              <a:spcPct val="100000"/>
            </a:lnSpc>
          </a:pP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Folyamatos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technológiák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alkalmazás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</a:p>
      </dgm:t>
    </dgm:pt>
    <dgm:pt modelId="{6DD31CF7-736F-4EF3-BEB5-0F8E9FE733B4}" type="parTrans" cxnId="{2D5FFF02-FDDF-437B-A914-C9256BA17C7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EA14C-8FF0-4E0C-B2C0-29FFF0BA709A}" type="sibTrans" cxnId="{2D5FFF02-FDDF-437B-A914-C9256BA17C7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13ECA7-4871-4F76-A43B-E6EDB5721BB0}">
      <dgm:prSet custT="1"/>
      <dgm:spPr/>
      <dgm:t>
        <a:bodyPr/>
        <a:lstStyle/>
        <a:p>
          <a:pPr algn="just" rtl="0">
            <a:lnSpc>
              <a:spcPct val="100000"/>
            </a:lnSpc>
          </a:pP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Enzim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aktivitása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megváltozik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➞ f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ügg</a:t>
          </a:r>
          <a:r>
            <a:rPr lang="hu-H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az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immobilizá</a:t>
          </a:r>
          <a:r>
            <a:rPr lang="hu-H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ció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típusától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endParaRPr lang="hu-H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EABB2-6A61-4858-83AB-FFF144559066}" type="parTrans" cxnId="{E0955F5C-218F-438E-88C1-7E7D740CB40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D73DB-D4ED-4A2F-A46B-633A50E2AC4C}" type="sibTrans" cxnId="{E0955F5C-218F-438E-88C1-7E7D740CB40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3F65D-C5E2-41D2-9EEE-7CC66EACA2CB}">
      <dgm:prSet custT="1"/>
      <dgm:spPr/>
      <dgm:t>
        <a:bodyPr/>
        <a:lstStyle/>
        <a:p>
          <a:pPr algn="just" rtl="0">
            <a:lnSpc>
              <a:spcPct val="100000"/>
            </a:lnSpc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Pl.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szól-gél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mátrixba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bezárt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enzim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aktivitása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magasabb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lehet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mint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szilikáton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adszorbeált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enzimé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mivel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burok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megvédi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az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enzimet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metanol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miatti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inaktiválódástól</a:t>
          </a:r>
          <a:endParaRPr lang="hu-H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2B5A8-380E-4682-B29F-12332106B321}" type="parTrans" cxnId="{35510061-E5D3-47F0-B586-09F00AB315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4F9B0-7DE0-43E8-B98B-5FBE657E6C32}" type="sibTrans" cxnId="{35510061-E5D3-47F0-B586-09F00AB315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96985-5DF0-4EC5-9868-1AE4742559E9}" type="pres">
      <dgm:prSet presAssocID="{5303DDD5-53AE-4963-AEC5-67FDB9AEA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AB9E22-6F44-40B0-B67A-A17F148E789D}" type="pres">
      <dgm:prSet presAssocID="{2AEC33B9-8D14-40B7-B0A3-2F01E4E77977}" presName="parentLin" presStyleCnt="0"/>
      <dgm:spPr/>
    </dgm:pt>
    <dgm:pt modelId="{D6DF1225-F5DE-40B0-8C07-9C8C273F7BA9}" type="pres">
      <dgm:prSet presAssocID="{2AEC33B9-8D14-40B7-B0A3-2F01E4E77977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2D793D8C-A3E9-4644-9725-2A4C9967D662}" type="pres">
      <dgm:prSet presAssocID="{2AEC33B9-8D14-40B7-B0A3-2F01E4E779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D4E21A-7944-4E3B-B12D-800CD6F2A9E0}" type="pres">
      <dgm:prSet presAssocID="{2AEC33B9-8D14-40B7-B0A3-2F01E4E77977}" presName="negativeSpace" presStyleCnt="0"/>
      <dgm:spPr/>
    </dgm:pt>
    <dgm:pt modelId="{18848507-5B3D-4389-A269-8895015529C8}" type="pres">
      <dgm:prSet presAssocID="{2AEC33B9-8D14-40B7-B0A3-2F01E4E7797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7CF4132-734D-4D41-9BD8-3EF64F6307DF}" srcId="{5303DDD5-53AE-4963-AEC5-67FDB9AEAF2B}" destId="{2AEC33B9-8D14-40B7-B0A3-2F01E4E77977}" srcOrd="0" destOrd="0" parTransId="{84F04F86-17A5-4603-8F85-A1B0964BCACC}" sibTransId="{0CA30CB8-61BB-4224-8EFC-9768A9059CBF}"/>
    <dgm:cxn modelId="{2D5FFF02-FDDF-437B-A914-C9256BA17C7E}" srcId="{B8BC57F0-4454-4153-89A1-4691D5BC79B6}" destId="{AE69AB95-8CBE-46F2-BA22-410146386A94}" srcOrd="1" destOrd="0" parTransId="{6DD31CF7-736F-4EF3-BEB5-0F8E9FE733B4}" sibTransId="{5EAEA14C-8FF0-4E0C-B2C0-29FFF0BA709A}"/>
    <dgm:cxn modelId="{AA40A1F6-BB32-4A41-AF58-D8B4C5D4D8FF}" type="presOf" srcId="{9EB40080-991A-45A3-81DF-ABC43B53E12B}" destId="{18848507-5B3D-4389-A269-8895015529C8}" srcOrd="0" destOrd="0" presId="urn:microsoft.com/office/officeart/2005/8/layout/list1"/>
    <dgm:cxn modelId="{D914AE25-4DA5-4A88-BC42-9440CDE0721D}" type="presOf" srcId="{5303DDD5-53AE-4963-AEC5-67FDB9AEAF2B}" destId="{F7B96985-5DF0-4EC5-9868-1AE4742559E9}" srcOrd="0" destOrd="0" presId="urn:microsoft.com/office/officeart/2005/8/layout/list1"/>
    <dgm:cxn modelId="{69830D7F-D0B9-4F89-9C62-B0F459C05182}" type="presOf" srcId="{7683F65D-C5E2-41D2-9EEE-7CC66EACA2CB}" destId="{18848507-5B3D-4389-A269-8895015529C8}" srcOrd="0" destOrd="5" presId="urn:microsoft.com/office/officeart/2005/8/layout/list1"/>
    <dgm:cxn modelId="{D2BB170C-099E-4EAB-936A-99E4B3907656}" type="presOf" srcId="{2AEC33B9-8D14-40B7-B0A3-2F01E4E77977}" destId="{2D793D8C-A3E9-4644-9725-2A4C9967D662}" srcOrd="1" destOrd="0" presId="urn:microsoft.com/office/officeart/2005/8/layout/list1"/>
    <dgm:cxn modelId="{DCF61E71-5C6E-45BC-94FB-D51803AE677A}" type="presOf" srcId="{B8BC57F0-4454-4153-89A1-4691D5BC79B6}" destId="{18848507-5B3D-4389-A269-8895015529C8}" srcOrd="0" destOrd="1" presId="urn:microsoft.com/office/officeart/2005/8/layout/list1"/>
    <dgm:cxn modelId="{3A8F3A7B-0BB2-40D2-A548-EC2A792CB5AE}" type="presOf" srcId="{2AEC33B9-8D14-40B7-B0A3-2F01E4E77977}" destId="{D6DF1225-F5DE-40B0-8C07-9C8C273F7BA9}" srcOrd="0" destOrd="0" presId="urn:microsoft.com/office/officeart/2005/8/layout/list1"/>
    <dgm:cxn modelId="{FD840E34-BBAA-4BAD-801E-633BF807C46E}" type="presOf" srcId="{AE69AB95-8CBE-46F2-BA22-410146386A94}" destId="{18848507-5B3D-4389-A269-8895015529C8}" srcOrd="0" destOrd="3" presId="urn:microsoft.com/office/officeart/2005/8/layout/list1"/>
    <dgm:cxn modelId="{7FA2E6EB-85C4-4DC0-9607-BDE0BD449D27}" srcId="{B8BC57F0-4454-4153-89A1-4691D5BC79B6}" destId="{B16BDA9B-299E-49D3-B882-964635A6924F}" srcOrd="0" destOrd="0" parTransId="{9C923F78-936C-4D2B-8BF9-FA11E948E2F4}" sibTransId="{EFF50309-92DA-499A-93E8-F82A2AABB97E}"/>
    <dgm:cxn modelId="{E0955F5C-218F-438E-88C1-7E7D740CB404}" srcId="{B8BC57F0-4454-4153-89A1-4691D5BC79B6}" destId="{1513ECA7-4871-4F76-A43B-E6EDB5721BB0}" srcOrd="2" destOrd="0" parTransId="{0BEEABB2-6A61-4858-83AB-FFF144559066}" sibTransId="{263D73DB-D4ED-4A2F-A46B-633A50E2AC4C}"/>
    <dgm:cxn modelId="{35510061-E5D3-47F0-B586-09F00AB315B0}" srcId="{1513ECA7-4871-4F76-A43B-E6EDB5721BB0}" destId="{7683F65D-C5E2-41D2-9EEE-7CC66EACA2CB}" srcOrd="0" destOrd="0" parTransId="{8432B5A8-380E-4682-B29F-12332106B321}" sibTransId="{5864F9B0-7DE0-43E8-B98B-5FBE657E6C32}"/>
    <dgm:cxn modelId="{29EC1825-4AB8-491B-8150-5947B66AC328}" type="presOf" srcId="{B16BDA9B-299E-49D3-B882-964635A6924F}" destId="{18848507-5B3D-4389-A269-8895015529C8}" srcOrd="0" destOrd="2" presId="urn:microsoft.com/office/officeart/2005/8/layout/list1"/>
    <dgm:cxn modelId="{CE124182-49A2-47AF-8DC7-AA5CDC3667C6}" srcId="{2AEC33B9-8D14-40B7-B0A3-2F01E4E77977}" destId="{B8BC57F0-4454-4153-89A1-4691D5BC79B6}" srcOrd="1" destOrd="0" parTransId="{EED58941-2C03-42DE-A97F-5E47C7044784}" sibTransId="{6D954BD1-7E09-4908-941C-3D2AFD8DF983}"/>
    <dgm:cxn modelId="{D2A830BC-174A-46BC-AE23-1238FB15990A}" type="presOf" srcId="{1513ECA7-4871-4F76-A43B-E6EDB5721BB0}" destId="{18848507-5B3D-4389-A269-8895015529C8}" srcOrd="0" destOrd="4" presId="urn:microsoft.com/office/officeart/2005/8/layout/list1"/>
    <dgm:cxn modelId="{1EAAC448-4113-4DA0-8B88-986C7554F80F}" srcId="{2AEC33B9-8D14-40B7-B0A3-2F01E4E77977}" destId="{9EB40080-991A-45A3-81DF-ABC43B53E12B}" srcOrd="0" destOrd="0" parTransId="{F36F2ACA-7463-4FAC-967E-283D4336077E}" sibTransId="{CD1012D0-29B2-45A8-B650-85BDC02B22BE}"/>
    <dgm:cxn modelId="{63D23C4D-AF60-4309-9523-6AA4D6B2CC21}" type="presParOf" srcId="{F7B96985-5DF0-4EC5-9868-1AE4742559E9}" destId="{A6AB9E22-6F44-40B0-B67A-A17F148E789D}" srcOrd="0" destOrd="0" presId="urn:microsoft.com/office/officeart/2005/8/layout/list1"/>
    <dgm:cxn modelId="{FC87954F-B729-47A3-B86C-4B05AB04898A}" type="presParOf" srcId="{A6AB9E22-6F44-40B0-B67A-A17F148E789D}" destId="{D6DF1225-F5DE-40B0-8C07-9C8C273F7BA9}" srcOrd="0" destOrd="0" presId="urn:microsoft.com/office/officeart/2005/8/layout/list1"/>
    <dgm:cxn modelId="{CD4DE804-B21A-4139-8769-6602CA7E4C51}" type="presParOf" srcId="{A6AB9E22-6F44-40B0-B67A-A17F148E789D}" destId="{2D793D8C-A3E9-4644-9725-2A4C9967D662}" srcOrd="1" destOrd="0" presId="urn:microsoft.com/office/officeart/2005/8/layout/list1"/>
    <dgm:cxn modelId="{1595BE62-42C8-41AC-A23B-7635D556B003}" type="presParOf" srcId="{F7B96985-5DF0-4EC5-9868-1AE4742559E9}" destId="{40D4E21A-7944-4E3B-B12D-800CD6F2A9E0}" srcOrd="1" destOrd="0" presId="urn:microsoft.com/office/officeart/2005/8/layout/list1"/>
    <dgm:cxn modelId="{03FCB217-9805-485C-9DC2-7722A428954D}" type="presParOf" srcId="{F7B96985-5DF0-4EC5-9868-1AE4742559E9}" destId="{18848507-5B3D-4389-A269-8895015529C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68C787-FFD6-40A5-8DC2-8A724689F76E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CDED312F-4A89-4406-8A0C-6B828CA88A8D}">
      <dgm:prSet/>
      <dgm:spPr/>
      <dgm:t>
        <a:bodyPr/>
        <a:lstStyle/>
        <a:p>
          <a:pPr rtl="0"/>
          <a:r>
            <a:rPr lang="hu-HU" b="1">
              <a:latin typeface="Times New Roman" panose="02020603050405020304" pitchFamily="18" charset="0"/>
              <a:cs typeface="Times New Roman" panose="02020603050405020304" pitchFamily="18" charset="0"/>
            </a:rPr>
            <a:t>Lipázok vizes és vízmentes közegben</a:t>
          </a:r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5E277-CDC8-48FD-97D3-8B40F8A1DDA9}" type="parTrans" cxnId="{826663C2-D681-4FFA-B081-DCB837F7AAA1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CB6FC-E1B8-4D7A-BBF5-175BF36CDEA3}" type="sibTrans" cxnId="{826663C2-D681-4FFA-B081-DCB837F7AAA1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CD4A24-FC4D-469B-82DF-D3E21B0B7495}">
      <dgm:prSet/>
      <dgm:spPr/>
      <dgm:t>
        <a:bodyPr/>
        <a:lstStyle/>
        <a:p>
          <a:pPr algn="just" rtl="0"/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Vizes </a:t>
          </a:r>
          <a:r>
            <a:rPr lang="hu-HU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közeben</a:t>
          </a:r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: triglicerid hidrolízis</a:t>
          </a:r>
        </a:p>
      </dgm:t>
    </dgm:pt>
    <dgm:pt modelId="{175F9BBB-AB65-4F03-A04D-D4324C874F93}" type="parTrans" cxnId="{949969A0-AC85-49ED-8DFA-12BC0AE5663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0C0C02-6204-4AE0-90CB-CBB141C27CE6}" type="sibTrans" cxnId="{949969A0-AC85-49ED-8DFA-12BC0AE5663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9C4BFC-93A9-44E8-923A-3C8D7990AE2A}">
      <dgm:prSet/>
      <dgm:spPr/>
      <dgm:t>
        <a:bodyPr/>
        <a:lstStyle/>
        <a:p>
          <a:pPr algn="just" rtl="0"/>
          <a:r>
            <a:rPr lang="hu-HU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Lipidek</a:t>
          </a:r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 észter-kötésének hidrolízisét katalizálják</a:t>
          </a:r>
        </a:p>
      </dgm:t>
    </dgm:pt>
    <dgm:pt modelId="{B0C02811-9230-4ADE-AD12-6D2A896B650E}" type="parTrans" cxnId="{2821D36D-6810-4AAC-984C-A35A43DC83D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BDE61-C327-4518-8932-4130357A8B9E}" type="sibTrans" cxnId="{2821D36D-6810-4AAC-984C-A35A43DC83D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2F5BB-C6FB-4F21-ABAC-F670D68BFF90}">
      <dgm:prSet/>
      <dgm:spPr/>
      <dgm:t>
        <a:bodyPr/>
        <a:lstStyle/>
        <a:p>
          <a:pPr algn="just" rtl="0"/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legtöbb </a:t>
          </a:r>
          <a:r>
            <a:rPr lang="hu-HU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mikrobiális</a:t>
          </a:r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</a:t>
          </a:r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mezofil</a:t>
          </a:r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</dgm:t>
    </dgm:pt>
    <dgm:pt modelId="{219E356A-55F8-4F65-B120-293AF011B5B3}" type="parTrans" cxnId="{D16F447A-8DA1-4E7F-9B19-133F3EAAB23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A4DBC-5C30-4345-AC53-12352AECB3E8}" type="sibTrans" cxnId="{D16F447A-8DA1-4E7F-9B19-133F3EAAB23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28B1AB-576D-4603-BEAB-2E17CCE3FAB9}">
      <dgm:prSet/>
      <dgm:spPr/>
      <dgm:t>
        <a:bodyPr/>
        <a:lstStyle/>
        <a:p>
          <a:pPr algn="just" rtl="0"/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Optimális körülményeik: pH 7-9, 30-40°C</a:t>
          </a:r>
        </a:p>
      </dgm:t>
    </dgm:pt>
    <dgm:pt modelId="{F97BE8E1-87DF-421F-8438-EBD6C73DCEE4}" type="parTrans" cxnId="{81D85DDE-30D2-4982-8783-BDE8675484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5F871-DAC1-4FFC-883A-CBD0914C1075}" type="sibTrans" cxnId="{81D85DDE-30D2-4982-8783-BDE8675484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E9A41B-587D-45CB-A8DF-4CEB25C96883}">
      <dgm:prSet/>
      <dgm:spPr/>
      <dgm:t>
        <a:bodyPr/>
        <a:lstStyle/>
        <a:p>
          <a:pPr algn="just" rtl="0"/>
          <a:r>
            <a:rPr lang="hu-HU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Termofil</a:t>
          </a:r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: ipariban fontos</a:t>
          </a:r>
        </a:p>
      </dgm:t>
    </dgm:pt>
    <dgm:pt modelId="{231139E1-2D1A-4C8F-B15F-760C1C8F7096}" type="parTrans" cxnId="{210F803D-C101-416D-AB86-8B77590971E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D6618-78C5-4061-934D-72715A7559E7}" type="sibTrans" cxnId="{210F803D-C101-416D-AB86-8B77590971E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6B3B5-F562-4ABC-BCA1-F8C6910A15CF}">
      <dgm:prSet/>
      <dgm:spPr/>
      <dgm:t>
        <a:bodyPr/>
        <a:lstStyle/>
        <a:p>
          <a:pPr algn="just" rtl="0"/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Vízmentes közegben:</a:t>
          </a:r>
        </a:p>
      </dgm:t>
    </dgm:pt>
    <dgm:pt modelId="{E97A2310-7EB9-498A-B6E7-14DA6D39E20C}" type="parTrans" cxnId="{72DC359C-B717-41BC-83B4-22AEEA9E3D4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326C8-223C-4822-A5FC-92893E3FED42}" type="sibTrans" cxnId="{72DC359C-B717-41BC-83B4-22AEEA9E3D4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781F6-164C-429D-9496-67421E577A67}">
      <dgm:prSet/>
      <dgm:spPr/>
      <dgm:t>
        <a:bodyPr/>
        <a:lstStyle/>
        <a:p>
          <a:pPr algn="just" rtl="0"/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Katalizálják az alkoholok és savak észterképzését, </a:t>
          </a:r>
          <a:r>
            <a:rPr lang="hu-HU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átésztereződését</a:t>
          </a:r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hu-HU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lipid</a:t>
          </a:r>
          <a:r>
            <a:rPr lang="hu-HU" dirty="0">
              <a:latin typeface="Times New Roman" panose="02020603050405020304" pitchFamily="18" charset="0"/>
              <a:cs typeface="Times New Roman" panose="02020603050405020304" pitchFamily="18" charset="0"/>
            </a:rPr>
            <a:t> szintézis)</a:t>
          </a:r>
        </a:p>
      </dgm:t>
    </dgm:pt>
    <dgm:pt modelId="{F2DFCFDA-ED26-4958-8052-D637E3DC0DDF}" type="parTrans" cxnId="{298BAA56-EF33-4C69-9F40-98813FC4E9D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D15867-D0DA-44BB-BE60-EB29FA388082}" type="sibTrans" cxnId="{298BAA56-EF33-4C69-9F40-98813FC4E9D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E708F4-B8D1-410C-9C02-1469DA77EFD6}">
      <dgm:prSet/>
      <dgm:spPr/>
      <dgm:t>
        <a:bodyPr/>
        <a:lstStyle/>
        <a:p>
          <a:pPr algn="just" rtl="0"/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Biodízel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előállításakor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is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transzészterifikációs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reakció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zajlik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le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165A1-01CA-4D19-8260-7BE926D6FCCA}" type="parTrans" cxnId="{6B1D9EF8-7AC4-4987-8177-0933D49B4B0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06A52-74A2-4BD5-87E2-1CBCD38376F7}" type="sibTrans" cxnId="{6B1D9EF8-7AC4-4987-8177-0933D49B4B0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880FB3-30FE-40A3-87D8-8EF396FB40E7}" type="pres">
      <dgm:prSet presAssocID="{D168C787-FFD6-40A5-8DC2-8A724689F7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7CDEFE6-F948-4A61-9DB7-453CA973337F}" type="pres">
      <dgm:prSet presAssocID="{CDED312F-4A89-4406-8A0C-6B828CA88A8D}" presName="parentLin" presStyleCnt="0"/>
      <dgm:spPr/>
    </dgm:pt>
    <dgm:pt modelId="{6D51744C-9CAF-4B37-B3F5-21DC0E5819BF}" type="pres">
      <dgm:prSet presAssocID="{CDED312F-4A89-4406-8A0C-6B828CA88A8D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82FC84E3-E6AD-463C-AEC2-5B5A5BBDEBB5}" type="pres">
      <dgm:prSet presAssocID="{CDED312F-4A89-4406-8A0C-6B828CA88A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D04525-8ACC-4AAC-9C76-DEDF11417929}" type="pres">
      <dgm:prSet presAssocID="{CDED312F-4A89-4406-8A0C-6B828CA88A8D}" presName="negativeSpace" presStyleCnt="0"/>
      <dgm:spPr/>
    </dgm:pt>
    <dgm:pt modelId="{02BEB31A-3326-4C38-ACFE-99BDEA1A3E58}" type="pres">
      <dgm:prSet presAssocID="{CDED312F-4A89-4406-8A0C-6B828CA88A8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EAEFB10-90FA-4D70-A69B-F810DC8ECA0B}" type="presOf" srcId="{DB28B1AB-576D-4603-BEAB-2E17CCE3FAB9}" destId="{02BEB31A-3326-4C38-ACFE-99BDEA1A3E58}" srcOrd="0" destOrd="3" presId="urn:microsoft.com/office/officeart/2005/8/layout/list1"/>
    <dgm:cxn modelId="{72DC359C-B717-41BC-83B4-22AEEA9E3D40}" srcId="{36E9A41B-587D-45CB-A8DF-4CEB25C96883}" destId="{4B26B3B5-F562-4ABC-BCA1-F8C6910A15CF}" srcOrd="0" destOrd="0" parTransId="{E97A2310-7EB9-498A-B6E7-14DA6D39E20C}" sibTransId="{306326C8-223C-4822-A5FC-92893E3FED42}"/>
    <dgm:cxn modelId="{81D85DDE-30D2-4982-8783-BDE867548466}" srcId="{CDED312F-4A89-4406-8A0C-6B828CA88A8D}" destId="{DB28B1AB-576D-4603-BEAB-2E17CCE3FAB9}" srcOrd="2" destOrd="0" parTransId="{F97BE8E1-87DF-421F-8438-EBD6C73DCEE4}" sibTransId="{49B5F871-DAC1-4FFC-883A-CBD0914C1075}"/>
    <dgm:cxn modelId="{41C817ED-E5C5-4E0E-B93B-55B58EB45119}" type="presOf" srcId="{4B26B3B5-F562-4ABC-BCA1-F8C6910A15CF}" destId="{02BEB31A-3326-4C38-ACFE-99BDEA1A3E58}" srcOrd="0" destOrd="5" presId="urn:microsoft.com/office/officeart/2005/8/layout/list1"/>
    <dgm:cxn modelId="{E1196D12-7985-4010-BAF0-A52A80E1B795}" type="presOf" srcId="{36E708F4-B8D1-410C-9C02-1469DA77EFD6}" destId="{02BEB31A-3326-4C38-ACFE-99BDEA1A3E58}" srcOrd="0" destOrd="7" presId="urn:microsoft.com/office/officeart/2005/8/layout/list1"/>
    <dgm:cxn modelId="{298BAA56-EF33-4C69-9F40-98813FC4E9D5}" srcId="{4B26B3B5-F562-4ABC-BCA1-F8C6910A15CF}" destId="{DA1781F6-164C-429D-9496-67421E577A67}" srcOrd="0" destOrd="0" parTransId="{F2DFCFDA-ED26-4958-8052-D637E3DC0DDF}" sibTransId="{FCD15867-D0DA-44BB-BE60-EB29FA388082}"/>
    <dgm:cxn modelId="{949969A0-AC85-49ED-8DFA-12BC0AE56634}" srcId="{CDED312F-4A89-4406-8A0C-6B828CA88A8D}" destId="{FDCD4A24-FC4D-469B-82DF-D3E21B0B7495}" srcOrd="0" destOrd="0" parTransId="{175F9BBB-AB65-4F03-A04D-D4324C874F93}" sibTransId="{960C0C02-6204-4AE0-90CB-CBB141C27CE6}"/>
    <dgm:cxn modelId="{29A676F6-2ED8-4282-80D0-A8391C584648}" type="presOf" srcId="{AFC2F5BB-C6FB-4F21-ABAC-F670D68BFF90}" destId="{02BEB31A-3326-4C38-ACFE-99BDEA1A3E58}" srcOrd="0" destOrd="2" presId="urn:microsoft.com/office/officeart/2005/8/layout/list1"/>
    <dgm:cxn modelId="{EAE530DC-FAFE-4E49-B618-D8C675D53F30}" type="presOf" srcId="{D168C787-FFD6-40A5-8DC2-8A724689F76E}" destId="{FE880FB3-30FE-40A3-87D8-8EF396FB40E7}" srcOrd="0" destOrd="0" presId="urn:microsoft.com/office/officeart/2005/8/layout/list1"/>
    <dgm:cxn modelId="{6B1D9EF8-7AC4-4987-8177-0933D49B4B0E}" srcId="{36E9A41B-587D-45CB-A8DF-4CEB25C96883}" destId="{36E708F4-B8D1-410C-9C02-1469DA77EFD6}" srcOrd="1" destOrd="0" parTransId="{093165A1-01CA-4D19-8260-7BE926D6FCCA}" sibTransId="{1D406A52-74A2-4BD5-87E2-1CBCD38376F7}"/>
    <dgm:cxn modelId="{210F803D-C101-416D-AB86-8B77590971E5}" srcId="{CDED312F-4A89-4406-8A0C-6B828CA88A8D}" destId="{36E9A41B-587D-45CB-A8DF-4CEB25C96883}" srcOrd="3" destOrd="0" parTransId="{231139E1-2D1A-4C8F-B15F-760C1C8F7096}" sibTransId="{6A6D6618-78C5-4061-934D-72715A7559E7}"/>
    <dgm:cxn modelId="{2821D36D-6810-4AAC-984C-A35A43DC83D5}" srcId="{CDED312F-4A89-4406-8A0C-6B828CA88A8D}" destId="{5C9C4BFC-93A9-44E8-923A-3C8D7990AE2A}" srcOrd="1" destOrd="0" parTransId="{B0C02811-9230-4ADE-AD12-6D2A896B650E}" sibTransId="{4CDBDE61-C327-4518-8932-4130357A8B9E}"/>
    <dgm:cxn modelId="{FEE14C0E-E990-467D-907E-BE7C6C23C668}" type="presOf" srcId="{DA1781F6-164C-429D-9496-67421E577A67}" destId="{02BEB31A-3326-4C38-ACFE-99BDEA1A3E58}" srcOrd="0" destOrd="6" presId="urn:microsoft.com/office/officeart/2005/8/layout/list1"/>
    <dgm:cxn modelId="{826663C2-D681-4FFA-B081-DCB837F7AAA1}" srcId="{D168C787-FFD6-40A5-8DC2-8A724689F76E}" destId="{CDED312F-4A89-4406-8A0C-6B828CA88A8D}" srcOrd="0" destOrd="0" parTransId="{1C25E277-CDC8-48FD-97D3-8B40F8A1DDA9}" sibTransId="{F69CB6FC-E1B8-4D7A-BBF5-175BF36CDEA3}"/>
    <dgm:cxn modelId="{D16F447A-8DA1-4E7F-9B19-133F3EAAB23F}" srcId="{5C9C4BFC-93A9-44E8-923A-3C8D7990AE2A}" destId="{AFC2F5BB-C6FB-4F21-ABAC-F670D68BFF90}" srcOrd="0" destOrd="0" parTransId="{219E356A-55F8-4F65-B120-293AF011B5B3}" sibTransId="{34BA4DBC-5C30-4345-AC53-12352AECB3E8}"/>
    <dgm:cxn modelId="{6B445113-1B46-4135-BBE8-309C6503F61B}" type="presOf" srcId="{5C9C4BFC-93A9-44E8-923A-3C8D7990AE2A}" destId="{02BEB31A-3326-4C38-ACFE-99BDEA1A3E58}" srcOrd="0" destOrd="1" presId="urn:microsoft.com/office/officeart/2005/8/layout/list1"/>
    <dgm:cxn modelId="{DA63158B-C109-494E-9B2D-D46FD3D5FFB2}" type="presOf" srcId="{CDED312F-4A89-4406-8A0C-6B828CA88A8D}" destId="{6D51744C-9CAF-4B37-B3F5-21DC0E5819BF}" srcOrd="0" destOrd="0" presId="urn:microsoft.com/office/officeart/2005/8/layout/list1"/>
    <dgm:cxn modelId="{BD4BEEAD-7C2E-4721-B02A-476D1BFC2C9F}" type="presOf" srcId="{36E9A41B-587D-45CB-A8DF-4CEB25C96883}" destId="{02BEB31A-3326-4C38-ACFE-99BDEA1A3E58}" srcOrd="0" destOrd="4" presId="urn:microsoft.com/office/officeart/2005/8/layout/list1"/>
    <dgm:cxn modelId="{15F5F8E8-D838-44D5-BE7B-9FEDA0740A34}" type="presOf" srcId="{FDCD4A24-FC4D-469B-82DF-D3E21B0B7495}" destId="{02BEB31A-3326-4C38-ACFE-99BDEA1A3E58}" srcOrd="0" destOrd="0" presId="urn:microsoft.com/office/officeart/2005/8/layout/list1"/>
    <dgm:cxn modelId="{4FDF691B-B10E-4D8C-9CDD-049EA5C8928D}" type="presOf" srcId="{CDED312F-4A89-4406-8A0C-6B828CA88A8D}" destId="{82FC84E3-E6AD-463C-AEC2-5B5A5BBDEBB5}" srcOrd="1" destOrd="0" presId="urn:microsoft.com/office/officeart/2005/8/layout/list1"/>
    <dgm:cxn modelId="{CAE7F087-023F-41BF-923F-BA558E5D2545}" type="presParOf" srcId="{FE880FB3-30FE-40A3-87D8-8EF396FB40E7}" destId="{F7CDEFE6-F948-4A61-9DB7-453CA973337F}" srcOrd="0" destOrd="0" presId="urn:microsoft.com/office/officeart/2005/8/layout/list1"/>
    <dgm:cxn modelId="{B949EF99-203C-4683-AA16-A293E45291AC}" type="presParOf" srcId="{F7CDEFE6-F948-4A61-9DB7-453CA973337F}" destId="{6D51744C-9CAF-4B37-B3F5-21DC0E5819BF}" srcOrd="0" destOrd="0" presId="urn:microsoft.com/office/officeart/2005/8/layout/list1"/>
    <dgm:cxn modelId="{C41EE000-0A34-4D22-9ECA-0914494C65ED}" type="presParOf" srcId="{F7CDEFE6-F948-4A61-9DB7-453CA973337F}" destId="{82FC84E3-E6AD-463C-AEC2-5B5A5BBDEBB5}" srcOrd="1" destOrd="0" presId="urn:microsoft.com/office/officeart/2005/8/layout/list1"/>
    <dgm:cxn modelId="{D52FD7D8-01CF-443C-B55D-5794D2A31973}" type="presParOf" srcId="{FE880FB3-30FE-40A3-87D8-8EF396FB40E7}" destId="{F5D04525-8ACC-4AAC-9C76-DEDF11417929}" srcOrd="1" destOrd="0" presId="urn:microsoft.com/office/officeart/2005/8/layout/list1"/>
    <dgm:cxn modelId="{79D9ABD4-BD63-4992-BB5A-07FFEC71F776}" type="presParOf" srcId="{FE880FB3-30FE-40A3-87D8-8EF396FB40E7}" destId="{02BEB31A-3326-4C38-ACFE-99BDEA1A3E5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A95090-1D77-4392-8887-67BAE4993126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A3FA68CA-94E6-4A42-8BE9-C87C378B7A40}">
      <dgm:prSet/>
      <dgm:spPr/>
      <dgm:t>
        <a:bodyPr/>
        <a:lstStyle/>
        <a:p>
          <a:pPr algn="ctr" rtl="0"/>
          <a:r>
            <a:rPr lang="hu-HU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Átészterezés</a:t>
          </a:r>
          <a:r>
            <a:rPr lang="hu-H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alkoholokkal – </a:t>
          </a:r>
        </a:p>
        <a:p>
          <a:pPr algn="ctr" rtl="0"/>
          <a:r>
            <a:rPr lang="hu-HU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biodízel üzemanyag enzimes előállítása</a:t>
          </a:r>
          <a:endParaRPr lang="hu-HU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7EFA1-6EFE-4192-804B-CF8980CAC5AD}" type="parTrans" cxnId="{1CB291BE-559C-47E8-9B10-753CB6C475ED}">
      <dgm:prSet/>
      <dgm:spPr/>
      <dgm:t>
        <a:bodyPr/>
        <a:lstStyle/>
        <a:p>
          <a:endParaRPr lang="hu-HU"/>
        </a:p>
      </dgm:t>
    </dgm:pt>
    <dgm:pt modelId="{970AE05E-16EA-4BFE-9508-02E9CBA09C48}" type="sibTrans" cxnId="{1CB291BE-559C-47E8-9B10-753CB6C475ED}">
      <dgm:prSet/>
      <dgm:spPr/>
      <dgm:t>
        <a:bodyPr/>
        <a:lstStyle/>
        <a:p>
          <a:endParaRPr lang="hu-HU"/>
        </a:p>
      </dgm:t>
    </dgm:pt>
    <dgm:pt modelId="{34383631-9D80-4DE1-8A65-98F35E5D0B8C}" type="pres">
      <dgm:prSet presAssocID="{50A95090-1D77-4392-8887-67BAE49931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B756A5D-B1C8-449E-B264-430FD9D6CEE1}" type="pres">
      <dgm:prSet presAssocID="{A3FA68CA-94E6-4A42-8BE9-C87C378B7A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7CA71A2-8740-440E-912B-4BC95593BF24}" type="presOf" srcId="{50A95090-1D77-4392-8887-67BAE4993126}" destId="{34383631-9D80-4DE1-8A65-98F35E5D0B8C}" srcOrd="0" destOrd="0" presId="urn:microsoft.com/office/officeart/2005/8/layout/vList2"/>
    <dgm:cxn modelId="{F7BA717D-8F90-488A-9379-52DC2C604456}" type="presOf" srcId="{A3FA68CA-94E6-4A42-8BE9-C87C378B7A40}" destId="{CB756A5D-B1C8-449E-B264-430FD9D6CEE1}" srcOrd="0" destOrd="0" presId="urn:microsoft.com/office/officeart/2005/8/layout/vList2"/>
    <dgm:cxn modelId="{1CB291BE-559C-47E8-9B10-753CB6C475ED}" srcId="{50A95090-1D77-4392-8887-67BAE4993126}" destId="{A3FA68CA-94E6-4A42-8BE9-C87C378B7A40}" srcOrd="0" destOrd="0" parTransId="{B747EFA1-6EFE-4192-804B-CF8980CAC5AD}" sibTransId="{970AE05E-16EA-4BFE-9508-02E9CBA09C48}"/>
    <dgm:cxn modelId="{D3C01515-E2F8-439C-9DD6-BE89944DB260}" type="presParOf" srcId="{34383631-9D80-4DE1-8A65-98F35E5D0B8C}" destId="{CB756A5D-B1C8-449E-B264-430FD9D6CE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9D1AD7-81B7-4145-ADEC-6F8F46BEC115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A45FB100-978B-4E27-9DB2-C44F2193E113}">
      <dgm:prSet custT="1"/>
      <dgm:spPr/>
      <dgm:t>
        <a:bodyPr/>
        <a:lstStyle/>
        <a:p>
          <a:pPr rtl="0"/>
          <a:r>
            <a:rPr lang="hu-HU" sz="2400">
              <a:latin typeface="Times New Roman" panose="02020603050405020304" pitchFamily="18" charset="0"/>
              <a:cs typeface="Times New Roman" panose="02020603050405020304" pitchFamily="18" charset="0"/>
            </a:rPr>
            <a:t>Felhasználhatóság</a:t>
          </a:r>
        </a:p>
      </dgm:t>
    </dgm:pt>
    <dgm:pt modelId="{6B157515-9144-489A-A2BF-17F47AE0A9B0}" type="parTrans" cxnId="{CBC2D044-1A64-448C-83EE-42B9AEBC341E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F4AE80-6959-4435-8E9B-D91FFD6FA488}" type="sibTrans" cxnId="{CBC2D044-1A64-448C-83EE-42B9AEBC341E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B4AE7-91A4-45DC-A0B2-B3C862273763}">
      <dgm:prSet custT="1"/>
      <dgm:spPr/>
      <dgm:t>
        <a:bodyPr/>
        <a:lstStyle/>
        <a:p>
          <a:pPr rtl="0"/>
          <a:r>
            <a:rPr lang="hu-H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Elérhetőség</a:t>
          </a:r>
        </a:p>
      </dgm:t>
    </dgm:pt>
    <dgm:pt modelId="{F1BD30A8-F983-49D6-A535-2AEAADE21896}" type="parTrans" cxnId="{04CA238B-9C1A-4DC5-A5D6-ABE0D81DB2BB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6B908-C3DD-47E6-AF13-B366D55FCF36}" type="sibTrans" cxnId="{04CA238B-9C1A-4DC5-A5D6-ABE0D81DB2BB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486B5-0D7D-42D9-B6E8-A4963982E096}">
      <dgm:prSet custT="1"/>
      <dgm:spPr/>
      <dgm:t>
        <a:bodyPr/>
        <a:lstStyle/>
        <a:p>
          <a:pPr rtl="0"/>
          <a:r>
            <a:rPr lang="hu-H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Feldolgozás gazdaságossága:</a:t>
          </a:r>
        </a:p>
      </dgm:t>
    </dgm:pt>
    <dgm:pt modelId="{AF772354-ABA4-433A-B9FB-B30C091CD97E}" type="parTrans" cxnId="{86616CB5-931A-4167-B37A-20D2871133CD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222A0-29B5-4013-9B5D-41BD65C17A9E}" type="sibTrans" cxnId="{86616CB5-931A-4167-B37A-20D2871133CD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B9771-A4BA-493B-98C9-B4F04983FE2B}">
      <dgm:prSet custT="1"/>
      <dgm:spPr/>
      <dgm:t>
        <a:bodyPr/>
        <a:lstStyle/>
        <a:p>
          <a:pPr rtl="0"/>
          <a:r>
            <a:rPr lang="hu-HU" sz="2400">
              <a:latin typeface="Times New Roman" panose="02020603050405020304" pitchFamily="18" charset="0"/>
              <a:cs typeface="Times New Roman" panose="02020603050405020304" pitchFamily="18" charset="0"/>
            </a:rPr>
            <a:t>Zsírsav összetétel</a:t>
          </a:r>
        </a:p>
      </dgm:t>
    </dgm:pt>
    <dgm:pt modelId="{BC276851-DB94-428B-A7FD-6E72AE1D8DD0}" type="parTrans" cxnId="{B3DAE48B-7A5D-4000-A799-D4980958B1A3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F2374B-DDA0-4EA1-99C7-ABC24231EA6F}" type="sibTrans" cxnId="{B3DAE48B-7A5D-4000-A799-D4980958B1A3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C3976-39CF-4BBA-97BC-630AC4D12AE5}">
      <dgm:prSet custT="1"/>
      <dgm:spPr/>
      <dgm:t>
        <a:bodyPr/>
        <a:lstStyle/>
        <a:p>
          <a:pPr rtl="0"/>
          <a:r>
            <a:rPr lang="hu-H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Biodízel keverék tulajdonságát meghatározza</a:t>
          </a:r>
        </a:p>
      </dgm:t>
    </dgm:pt>
    <dgm:pt modelId="{EE14DA74-7D45-4C4B-878C-6EAFD1F8B6E3}" type="parTrans" cxnId="{1C53563A-2218-4E10-8B39-031213DB461B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FA293-122C-4A6F-B013-1B0876204673}" type="sibTrans" cxnId="{1C53563A-2218-4E10-8B39-031213DB461B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78BCB2-F66A-4055-A510-87422FD1FBAD}">
      <dgm:prSet custT="1"/>
      <dgm:spPr/>
      <dgm:t>
        <a:bodyPr/>
        <a:lstStyle/>
        <a:p>
          <a:pPr rtl="0"/>
          <a:r>
            <a:rPr lang="hu-H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Palmitinsav, sztearinsav, olajsav, </a:t>
          </a:r>
          <a:r>
            <a:rPr lang="hu-H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linolsav</a:t>
          </a:r>
          <a:endParaRPr lang="hu-H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801CB-4DF3-4B87-879E-B173AA1B3B7D}" type="parTrans" cxnId="{04BE1646-39B3-467A-A1BB-F6D10F1A7CE1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20F52-E0E9-42B3-AAA5-67DAA947190A}" type="sibTrans" cxnId="{04BE1646-39B3-467A-A1BB-F6D10F1A7CE1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400D56-AABB-4C8C-8CB4-364E7F7FAD02}">
      <dgm:prSet custT="1"/>
      <dgm:spPr/>
      <dgm:t>
        <a:bodyPr/>
        <a:lstStyle/>
        <a:p>
          <a:pPr rtl="0"/>
          <a:r>
            <a:rPr lang="hu-HU" sz="2400">
              <a:latin typeface="Times New Roman" panose="02020603050405020304" pitchFamily="18" charset="0"/>
              <a:cs typeface="Times New Roman" panose="02020603050405020304" pitchFamily="18" charset="0"/>
            </a:rPr>
            <a:t>Stabilitás</a:t>
          </a:r>
        </a:p>
      </dgm:t>
    </dgm:pt>
    <dgm:pt modelId="{98713EF7-3CAC-4CA2-B57C-5D76A43CC2AA}" type="parTrans" cxnId="{B67748B9-93B9-4E07-88B4-311AF620C041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B574A-DCB8-44AD-9E93-1B0D4B31C76E}" type="sibTrans" cxnId="{B67748B9-93B9-4E07-88B4-311AF620C041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8A44C-5872-4BF9-B735-430336B85D49}">
      <dgm:prSet custT="1"/>
      <dgm:spPr/>
      <dgm:t>
        <a:bodyPr/>
        <a:lstStyle/>
        <a:p>
          <a:pPr rtl="0"/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Oxidáció 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rPr>
            <a:t>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kettős kötések</a:t>
          </a:r>
        </a:p>
      </dgm:t>
    </dgm:pt>
    <dgm:pt modelId="{CD59A196-5E7E-439C-8A8C-0AF5ECF24836}" type="parTrans" cxnId="{7DB437A8-ED61-4196-B58B-568913C9F292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076A7-0253-49FE-92D9-9CE23D689177}" type="sibTrans" cxnId="{7DB437A8-ED61-4196-B58B-568913C9F292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C6861-65BF-4239-8E4A-7A1FFA3A01F1}">
      <dgm:prSet custT="1"/>
      <dgm:spPr/>
      <dgm:t>
        <a:bodyPr/>
        <a:lstStyle/>
        <a:p>
          <a:pPr rtl="0"/>
          <a:r>
            <a:rPr lang="hu-HU" sz="2400">
              <a:latin typeface="Times New Roman" panose="02020603050405020304" pitchFamily="18" charset="0"/>
              <a:cs typeface="Times New Roman" panose="02020603050405020304" pitchFamily="18" charset="0"/>
            </a:rPr>
            <a:t>Telített zsírsavak</a:t>
          </a:r>
        </a:p>
      </dgm:t>
    </dgm:pt>
    <dgm:pt modelId="{395DEFE6-5F53-4BD3-BBD8-2F4448923705}" type="parTrans" cxnId="{09EF0748-5CD2-485B-B0A7-8C777BCC7BCC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D3A6A-4459-4868-B8F2-DF7C30F02827}" type="sibTrans" cxnId="{09EF0748-5CD2-485B-B0A7-8C777BCC7BCC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F54AC-8377-4DEF-8A13-BB99AFE08B94}">
      <dgm:prSet custT="1"/>
      <dgm:spPr/>
      <dgm:t>
        <a:bodyPr/>
        <a:lstStyle/>
        <a:p>
          <a:pPr rtl="0"/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Alacsony hőmérsékleti tulajdonságok</a:t>
          </a:r>
        </a:p>
      </dgm:t>
    </dgm:pt>
    <dgm:pt modelId="{03DE0A35-B732-44D6-8922-B00E227042D2}" type="parTrans" cxnId="{D61EDE6D-BA62-48E2-9891-B73848049D53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E0395-E7D5-4B38-92AA-1F9EAA6EE017}" type="sibTrans" cxnId="{D61EDE6D-BA62-48E2-9891-B73848049D53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6838E-363A-4A93-8C21-A38B5F65B74F}">
      <dgm:prSet custT="1"/>
      <dgm:spPr/>
      <dgm:t>
        <a:bodyPr/>
        <a:lstStyle/>
        <a:p>
          <a:pPr rtl="0"/>
          <a:r>
            <a:rPr lang="hu-H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Európa – repceolaj, Amerika – szójabab, trópusok - pálmaolaj</a:t>
          </a:r>
        </a:p>
      </dgm:t>
    </dgm:pt>
    <dgm:pt modelId="{C9070E17-329B-4A90-BC73-A72B517378D5}" type="sibTrans" cxnId="{CF6AF260-F8D3-40C6-A12D-B5E2CCC86356}">
      <dgm:prSet/>
      <dgm:spPr/>
      <dgm:t>
        <a:bodyPr/>
        <a:lstStyle/>
        <a:p>
          <a:endParaRPr lang="hu-HU"/>
        </a:p>
      </dgm:t>
    </dgm:pt>
    <dgm:pt modelId="{C249F854-B41B-4A12-BF37-CF1631AD8A07}" type="parTrans" cxnId="{CF6AF260-F8D3-40C6-A12D-B5E2CCC86356}">
      <dgm:prSet/>
      <dgm:spPr/>
      <dgm:t>
        <a:bodyPr/>
        <a:lstStyle/>
        <a:p>
          <a:endParaRPr lang="hu-HU"/>
        </a:p>
      </dgm:t>
    </dgm:pt>
    <dgm:pt modelId="{0CFB78C2-E290-4BF9-A614-9AFAFCE06C07}" type="pres">
      <dgm:prSet presAssocID="{CC9D1AD7-81B7-4145-ADEC-6F8F46BEC1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5B344B4-6D90-474A-890B-794E1F5BED69}" type="pres">
      <dgm:prSet presAssocID="{A45FB100-978B-4E27-9DB2-C44F2193E113}" presName="linNode" presStyleCnt="0"/>
      <dgm:spPr/>
    </dgm:pt>
    <dgm:pt modelId="{170329B3-7CD8-476B-B1E8-2B6742097CAA}" type="pres">
      <dgm:prSet presAssocID="{A45FB100-978B-4E27-9DB2-C44F2193E11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657E491-BF2C-4B90-B722-8FFD28CC9FBE}" type="pres">
      <dgm:prSet presAssocID="{A45FB100-978B-4E27-9DB2-C44F2193E113}" presName="descendantText" presStyleLbl="alignAccFollowNode1" presStyleIdx="0" presStyleCnt="4" custScaleY="1189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DFD2A8-F108-496A-8A92-908263B53F30}" type="pres">
      <dgm:prSet presAssocID="{ADF4AE80-6959-4435-8E9B-D91FFD6FA488}" presName="sp" presStyleCnt="0"/>
      <dgm:spPr/>
    </dgm:pt>
    <dgm:pt modelId="{DBD00B7F-9AB0-4CF1-8B9E-C37A1F992A4B}" type="pres">
      <dgm:prSet presAssocID="{D0BB9771-A4BA-493B-98C9-B4F04983FE2B}" presName="linNode" presStyleCnt="0"/>
      <dgm:spPr/>
    </dgm:pt>
    <dgm:pt modelId="{1CC05BAB-B2F9-417F-8447-A78B5B1E075B}" type="pres">
      <dgm:prSet presAssocID="{D0BB9771-A4BA-493B-98C9-B4F04983FE2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005D014-EFAD-4313-82C9-D3357321007D}" type="pres">
      <dgm:prSet presAssocID="{D0BB9771-A4BA-493B-98C9-B4F04983FE2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7C5286-2794-4C09-B832-E9F842167D7E}" type="pres">
      <dgm:prSet presAssocID="{B9F2374B-DDA0-4EA1-99C7-ABC24231EA6F}" presName="sp" presStyleCnt="0"/>
      <dgm:spPr/>
    </dgm:pt>
    <dgm:pt modelId="{354426F5-5DA1-4A7D-8833-36D54217F822}" type="pres">
      <dgm:prSet presAssocID="{AC400D56-AABB-4C8C-8CB4-364E7F7FAD02}" presName="linNode" presStyleCnt="0"/>
      <dgm:spPr/>
    </dgm:pt>
    <dgm:pt modelId="{FA0CEFED-E2DF-4BE7-92C7-59E695035AE8}" type="pres">
      <dgm:prSet presAssocID="{AC400D56-AABB-4C8C-8CB4-364E7F7FAD0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20ECD8-CBCD-45A4-BD7C-A8C80B822335}" type="pres">
      <dgm:prSet presAssocID="{AC400D56-AABB-4C8C-8CB4-364E7F7FAD0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889913-AB41-4D74-826F-5EB75DBAFE71}" type="pres">
      <dgm:prSet presAssocID="{57EB574A-DCB8-44AD-9E93-1B0D4B31C76E}" presName="sp" presStyleCnt="0"/>
      <dgm:spPr/>
    </dgm:pt>
    <dgm:pt modelId="{FCF36572-D60E-4872-BEB1-4F5C36E927FB}" type="pres">
      <dgm:prSet presAssocID="{3E8C6861-65BF-4239-8E4A-7A1FFA3A01F1}" presName="linNode" presStyleCnt="0"/>
      <dgm:spPr/>
    </dgm:pt>
    <dgm:pt modelId="{FBFF7583-17C2-4D7C-9EC6-66DCE410CF11}" type="pres">
      <dgm:prSet presAssocID="{3E8C6861-65BF-4239-8E4A-7A1FFA3A01F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FE0EAF-7E41-4984-B9E0-61BDA801292B}" type="pres">
      <dgm:prSet presAssocID="{3E8C6861-65BF-4239-8E4A-7A1FFA3A01F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B2876F7-C1C3-8146-92B2-67FC04C683A9}" type="presOf" srcId="{9A8F54AC-8377-4DEF-8A13-BB99AFE08B94}" destId="{DFFE0EAF-7E41-4984-B9E0-61BDA801292B}" srcOrd="0" destOrd="0" presId="urn:microsoft.com/office/officeart/2005/8/layout/vList5"/>
    <dgm:cxn modelId="{B67748B9-93B9-4E07-88B4-311AF620C041}" srcId="{CC9D1AD7-81B7-4145-ADEC-6F8F46BEC115}" destId="{AC400D56-AABB-4C8C-8CB4-364E7F7FAD02}" srcOrd="2" destOrd="0" parTransId="{98713EF7-3CAC-4CA2-B57C-5D76A43CC2AA}" sibTransId="{57EB574A-DCB8-44AD-9E93-1B0D4B31C76E}"/>
    <dgm:cxn modelId="{CBC2D044-1A64-448C-83EE-42B9AEBC341E}" srcId="{CC9D1AD7-81B7-4145-ADEC-6F8F46BEC115}" destId="{A45FB100-978B-4E27-9DB2-C44F2193E113}" srcOrd="0" destOrd="0" parTransId="{6B157515-9144-489A-A2BF-17F47AE0A9B0}" sibTransId="{ADF4AE80-6959-4435-8E9B-D91FFD6FA488}"/>
    <dgm:cxn modelId="{D61EDE6D-BA62-48E2-9891-B73848049D53}" srcId="{3E8C6861-65BF-4239-8E4A-7A1FFA3A01F1}" destId="{9A8F54AC-8377-4DEF-8A13-BB99AFE08B94}" srcOrd="0" destOrd="0" parTransId="{03DE0A35-B732-44D6-8922-B00E227042D2}" sibTransId="{F98E0395-E7D5-4B38-92AA-1F9EAA6EE017}"/>
    <dgm:cxn modelId="{86616CB5-931A-4167-B37A-20D2871133CD}" srcId="{A45FB100-978B-4E27-9DB2-C44F2193E113}" destId="{746486B5-0D7D-42D9-B6E8-A4963982E096}" srcOrd="1" destOrd="0" parTransId="{AF772354-ABA4-433A-B9FB-B30C091CD97E}" sibTransId="{12D222A0-29B5-4013-9B5D-41BD65C17A9E}"/>
    <dgm:cxn modelId="{A92DACEE-4E5D-DC4C-99D4-B31C359029CF}" type="presOf" srcId="{9A08A44C-5872-4BF9-B735-430336B85D49}" destId="{1920ECD8-CBCD-45A4-BD7C-A8C80B822335}" srcOrd="0" destOrd="0" presId="urn:microsoft.com/office/officeart/2005/8/layout/vList5"/>
    <dgm:cxn modelId="{CF6AF260-F8D3-40C6-A12D-B5E2CCC86356}" srcId="{A45FB100-978B-4E27-9DB2-C44F2193E113}" destId="{CD86838E-363A-4A93-8C21-A38B5F65B74F}" srcOrd="2" destOrd="0" parTransId="{C249F854-B41B-4A12-BF37-CF1631AD8A07}" sibTransId="{C9070E17-329B-4A90-BC73-A72B517378D5}"/>
    <dgm:cxn modelId="{6E57AB74-2181-4ADE-81F4-6478BBBC18F6}" type="presOf" srcId="{CC9D1AD7-81B7-4145-ADEC-6F8F46BEC115}" destId="{0CFB78C2-E290-4BF9-A614-9AFAFCE06C07}" srcOrd="0" destOrd="0" presId="urn:microsoft.com/office/officeart/2005/8/layout/vList5"/>
    <dgm:cxn modelId="{B4179623-5D96-E141-9CC1-57B1B87506C1}" type="presOf" srcId="{A45FB100-978B-4E27-9DB2-C44F2193E113}" destId="{170329B3-7CD8-476B-B1E8-2B6742097CAA}" srcOrd="0" destOrd="0" presId="urn:microsoft.com/office/officeart/2005/8/layout/vList5"/>
    <dgm:cxn modelId="{04BE1646-39B3-467A-A1BB-F6D10F1A7CE1}" srcId="{D0BB9771-A4BA-493B-98C9-B4F04983FE2B}" destId="{2078BCB2-F66A-4055-A510-87422FD1FBAD}" srcOrd="1" destOrd="0" parTransId="{B9E801CB-4DF3-4B87-879E-B173AA1B3B7D}" sibTransId="{C5320F52-E0E9-42B3-AAA5-67DAA947190A}"/>
    <dgm:cxn modelId="{045381C5-9A89-B94C-8794-017FFA7EB349}" type="presOf" srcId="{94DB4AE7-91A4-45DC-A0B2-B3C862273763}" destId="{A657E491-BF2C-4B90-B722-8FFD28CC9FBE}" srcOrd="0" destOrd="0" presId="urn:microsoft.com/office/officeart/2005/8/layout/vList5"/>
    <dgm:cxn modelId="{24F66458-0C62-8041-92CF-3EB26DBE126D}" type="presOf" srcId="{2078BCB2-F66A-4055-A510-87422FD1FBAD}" destId="{1005D014-EFAD-4313-82C9-D3357321007D}" srcOrd="0" destOrd="1" presId="urn:microsoft.com/office/officeart/2005/8/layout/vList5"/>
    <dgm:cxn modelId="{B3DAE48B-7A5D-4000-A799-D4980958B1A3}" srcId="{CC9D1AD7-81B7-4145-ADEC-6F8F46BEC115}" destId="{D0BB9771-A4BA-493B-98C9-B4F04983FE2B}" srcOrd="1" destOrd="0" parTransId="{BC276851-DB94-428B-A7FD-6E72AE1D8DD0}" sibTransId="{B9F2374B-DDA0-4EA1-99C7-ABC24231EA6F}"/>
    <dgm:cxn modelId="{04CA238B-9C1A-4DC5-A5D6-ABE0D81DB2BB}" srcId="{A45FB100-978B-4E27-9DB2-C44F2193E113}" destId="{94DB4AE7-91A4-45DC-A0B2-B3C862273763}" srcOrd="0" destOrd="0" parTransId="{F1BD30A8-F983-49D6-A535-2AEAADE21896}" sibTransId="{8196B908-C3DD-47E6-AF13-B366D55FCF36}"/>
    <dgm:cxn modelId="{782CFD9F-25B3-2A4C-B5B9-86B14EF6AEC8}" type="presOf" srcId="{AC400D56-AABB-4C8C-8CB4-364E7F7FAD02}" destId="{FA0CEFED-E2DF-4BE7-92C7-59E695035AE8}" srcOrd="0" destOrd="0" presId="urn:microsoft.com/office/officeart/2005/8/layout/vList5"/>
    <dgm:cxn modelId="{96AF915C-BE0D-9A40-A7FD-3DCDB3C539EE}" type="presOf" srcId="{3E8C6861-65BF-4239-8E4A-7A1FFA3A01F1}" destId="{FBFF7583-17C2-4D7C-9EC6-66DCE410CF11}" srcOrd="0" destOrd="0" presId="urn:microsoft.com/office/officeart/2005/8/layout/vList5"/>
    <dgm:cxn modelId="{FA34869E-CD09-174A-B15E-93704F5DACFD}" type="presOf" srcId="{746486B5-0D7D-42D9-B6E8-A4963982E096}" destId="{A657E491-BF2C-4B90-B722-8FFD28CC9FBE}" srcOrd="0" destOrd="1" presId="urn:microsoft.com/office/officeart/2005/8/layout/vList5"/>
    <dgm:cxn modelId="{4AF4603A-3089-DC47-A8DC-3AC7A9F05A6A}" type="presOf" srcId="{0A3C3976-39CF-4BBA-97BC-630AC4D12AE5}" destId="{1005D014-EFAD-4313-82C9-D3357321007D}" srcOrd="0" destOrd="0" presId="urn:microsoft.com/office/officeart/2005/8/layout/vList5"/>
    <dgm:cxn modelId="{DC4BB7B8-336E-A54A-A84C-4ADD3CF193A7}" type="presOf" srcId="{D0BB9771-A4BA-493B-98C9-B4F04983FE2B}" destId="{1CC05BAB-B2F9-417F-8447-A78B5B1E075B}" srcOrd="0" destOrd="0" presId="urn:microsoft.com/office/officeart/2005/8/layout/vList5"/>
    <dgm:cxn modelId="{5BCB36BC-550C-9849-AD9A-D24C3E004EA5}" type="presOf" srcId="{CD86838E-363A-4A93-8C21-A38B5F65B74F}" destId="{A657E491-BF2C-4B90-B722-8FFD28CC9FBE}" srcOrd="0" destOrd="2" presId="urn:microsoft.com/office/officeart/2005/8/layout/vList5"/>
    <dgm:cxn modelId="{7DB437A8-ED61-4196-B58B-568913C9F292}" srcId="{AC400D56-AABB-4C8C-8CB4-364E7F7FAD02}" destId="{9A08A44C-5872-4BF9-B735-430336B85D49}" srcOrd="0" destOrd="0" parTransId="{CD59A196-5E7E-439C-8A8C-0AF5ECF24836}" sibTransId="{4FD076A7-0253-49FE-92D9-9CE23D689177}"/>
    <dgm:cxn modelId="{1C53563A-2218-4E10-8B39-031213DB461B}" srcId="{D0BB9771-A4BA-493B-98C9-B4F04983FE2B}" destId="{0A3C3976-39CF-4BBA-97BC-630AC4D12AE5}" srcOrd="0" destOrd="0" parTransId="{EE14DA74-7D45-4C4B-878C-6EAFD1F8B6E3}" sibTransId="{7A1FA293-122C-4A6F-B013-1B0876204673}"/>
    <dgm:cxn modelId="{09EF0748-5CD2-485B-B0A7-8C777BCC7BCC}" srcId="{CC9D1AD7-81B7-4145-ADEC-6F8F46BEC115}" destId="{3E8C6861-65BF-4239-8E4A-7A1FFA3A01F1}" srcOrd="3" destOrd="0" parTransId="{395DEFE6-5F53-4BD3-BBD8-2F4448923705}" sibTransId="{1AAD3A6A-4459-4868-B8F2-DF7C30F02827}"/>
    <dgm:cxn modelId="{146502F6-6202-414C-B6E9-4A76B7866CA2}" type="presParOf" srcId="{0CFB78C2-E290-4BF9-A614-9AFAFCE06C07}" destId="{A5B344B4-6D90-474A-890B-794E1F5BED69}" srcOrd="0" destOrd="0" presId="urn:microsoft.com/office/officeart/2005/8/layout/vList5"/>
    <dgm:cxn modelId="{E64735BB-43F8-E94F-8DE8-8AD019245C9D}" type="presParOf" srcId="{A5B344B4-6D90-474A-890B-794E1F5BED69}" destId="{170329B3-7CD8-476B-B1E8-2B6742097CAA}" srcOrd="0" destOrd="0" presId="urn:microsoft.com/office/officeart/2005/8/layout/vList5"/>
    <dgm:cxn modelId="{3DD903A9-3DC3-6845-AA32-DCEBA7EF5430}" type="presParOf" srcId="{A5B344B4-6D90-474A-890B-794E1F5BED69}" destId="{A657E491-BF2C-4B90-B722-8FFD28CC9FBE}" srcOrd="1" destOrd="0" presId="urn:microsoft.com/office/officeart/2005/8/layout/vList5"/>
    <dgm:cxn modelId="{1A1CC1D1-2EC4-F54A-BA6E-1B7C19621FC4}" type="presParOf" srcId="{0CFB78C2-E290-4BF9-A614-9AFAFCE06C07}" destId="{6EDFD2A8-F108-496A-8A92-908263B53F30}" srcOrd="1" destOrd="0" presId="urn:microsoft.com/office/officeart/2005/8/layout/vList5"/>
    <dgm:cxn modelId="{6ABFDEFD-3A78-CF49-94B1-3BB62BEF329A}" type="presParOf" srcId="{0CFB78C2-E290-4BF9-A614-9AFAFCE06C07}" destId="{DBD00B7F-9AB0-4CF1-8B9E-C37A1F992A4B}" srcOrd="2" destOrd="0" presId="urn:microsoft.com/office/officeart/2005/8/layout/vList5"/>
    <dgm:cxn modelId="{67CF7D32-4AB8-1F4A-A7E6-5DFC97079643}" type="presParOf" srcId="{DBD00B7F-9AB0-4CF1-8B9E-C37A1F992A4B}" destId="{1CC05BAB-B2F9-417F-8447-A78B5B1E075B}" srcOrd="0" destOrd="0" presId="urn:microsoft.com/office/officeart/2005/8/layout/vList5"/>
    <dgm:cxn modelId="{09005690-1F24-8D46-85A3-A7A7945D9703}" type="presParOf" srcId="{DBD00B7F-9AB0-4CF1-8B9E-C37A1F992A4B}" destId="{1005D014-EFAD-4313-82C9-D3357321007D}" srcOrd="1" destOrd="0" presId="urn:microsoft.com/office/officeart/2005/8/layout/vList5"/>
    <dgm:cxn modelId="{5B8F1FCD-C74C-BC48-9A5C-2C7A787B60BE}" type="presParOf" srcId="{0CFB78C2-E290-4BF9-A614-9AFAFCE06C07}" destId="{D97C5286-2794-4C09-B832-E9F842167D7E}" srcOrd="3" destOrd="0" presId="urn:microsoft.com/office/officeart/2005/8/layout/vList5"/>
    <dgm:cxn modelId="{4630FF3D-7B29-374A-A53C-3FFAFF034875}" type="presParOf" srcId="{0CFB78C2-E290-4BF9-A614-9AFAFCE06C07}" destId="{354426F5-5DA1-4A7D-8833-36D54217F822}" srcOrd="4" destOrd="0" presId="urn:microsoft.com/office/officeart/2005/8/layout/vList5"/>
    <dgm:cxn modelId="{940F6C32-473C-DD4B-9A7E-FE8770195277}" type="presParOf" srcId="{354426F5-5DA1-4A7D-8833-36D54217F822}" destId="{FA0CEFED-E2DF-4BE7-92C7-59E695035AE8}" srcOrd="0" destOrd="0" presId="urn:microsoft.com/office/officeart/2005/8/layout/vList5"/>
    <dgm:cxn modelId="{2999F676-2639-2748-B329-61407ADBDADB}" type="presParOf" srcId="{354426F5-5DA1-4A7D-8833-36D54217F822}" destId="{1920ECD8-CBCD-45A4-BD7C-A8C80B822335}" srcOrd="1" destOrd="0" presId="urn:microsoft.com/office/officeart/2005/8/layout/vList5"/>
    <dgm:cxn modelId="{A93CF7BB-9BD4-6344-A993-76F771722BB3}" type="presParOf" srcId="{0CFB78C2-E290-4BF9-A614-9AFAFCE06C07}" destId="{64889913-AB41-4D74-826F-5EB75DBAFE71}" srcOrd="5" destOrd="0" presId="urn:microsoft.com/office/officeart/2005/8/layout/vList5"/>
    <dgm:cxn modelId="{581E9714-0A19-0D4F-9B71-1C741D49BD40}" type="presParOf" srcId="{0CFB78C2-E290-4BF9-A614-9AFAFCE06C07}" destId="{FCF36572-D60E-4872-BEB1-4F5C36E927FB}" srcOrd="6" destOrd="0" presId="urn:microsoft.com/office/officeart/2005/8/layout/vList5"/>
    <dgm:cxn modelId="{59C77E38-18CD-2648-9C52-0048158D0C40}" type="presParOf" srcId="{FCF36572-D60E-4872-BEB1-4F5C36E927FB}" destId="{FBFF7583-17C2-4D7C-9EC6-66DCE410CF11}" srcOrd="0" destOrd="0" presId="urn:microsoft.com/office/officeart/2005/8/layout/vList5"/>
    <dgm:cxn modelId="{DAB989C1-B8E6-434B-B34E-804097A2C002}" type="presParOf" srcId="{FCF36572-D60E-4872-BEB1-4F5C36E927FB}" destId="{DFFE0EAF-7E41-4984-B9E0-61BDA80129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2AD8B1-0186-472E-BD59-A74138A8EF3D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061E17D5-1C20-4832-8A75-EE6AC024D2CF}">
      <dgm:prSet custT="1"/>
      <dgm:spPr/>
      <dgm:t>
        <a:bodyPr/>
        <a:lstStyle/>
        <a:p>
          <a:pPr rtl="0"/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Fosszilis üzemanyag 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rPr>
            <a:t> 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növényi olajok</a:t>
          </a:r>
        </a:p>
      </dgm:t>
    </dgm:pt>
    <dgm:pt modelId="{C26AA319-ABC4-4163-B68F-83DC5C64D87A}" type="parTrans" cxnId="{0536E7DC-5B48-44EC-BACE-0F1C4C6F15C3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BE1B4-6D15-4446-B4F7-6A6681E40829}" type="sibTrans" cxnId="{0536E7DC-5B48-44EC-BACE-0F1C4C6F15C3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1D2786-03DB-4C38-B62E-8D3B3BDE1502}">
      <dgm:prSet custT="1"/>
      <dgm:spPr/>
      <dgm:t>
        <a:bodyPr/>
        <a:lstStyle/>
        <a:p>
          <a:pPr rtl="0"/>
          <a:r>
            <a:rPr lang="hu-HU" sz="2000">
              <a:latin typeface="Times New Roman" panose="02020603050405020304" pitchFamily="18" charset="0"/>
              <a:cs typeface="Times New Roman" panose="02020603050405020304" pitchFamily="18" charset="0"/>
            </a:rPr>
            <a:t>Dízel erőgépekben (pl. traktorokban) közvetlenül </a:t>
          </a:r>
        </a:p>
      </dgm:t>
    </dgm:pt>
    <dgm:pt modelId="{39F85CB2-B5AB-428D-BFD0-DA61EDACAA56}" type="parTrans" cxnId="{30B2150E-97D1-4DCC-99FB-4EEBF985A185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4C71B-1075-4F25-855E-ACE09243C1DE}" type="sibTrans" cxnId="{30B2150E-97D1-4DCC-99FB-4EEBF985A185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CA219-7F7F-4495-846B-7D310D56223D}">
      <dgm:prSet custT="1"/>
      <dgm:spPr/>
      <dgm:t>
        <a:bodyPr/>
        <a:lstStyle/>
        <a:p>
          <a:pPr rtl="0">
            <a:buNone/>
          </a:pPr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rPr>
            <a:t></a:t>
          </a:r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égés nem tökéletes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rPr>
            <a:t>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sok kellemetlen melléktermék</a:t>
          </a:r>
        </a:p>
      </dgm:t>
    </dgm:pt>
    <dgm:pt modelId="{0169951B-F0FE-45C9-8023-6DC5545F3477}" type="parTrans" cxnId="{5CE6F369-D5F2-4979-94AD-4F6836A11C42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620E8E-560C-4C21-8640-F84CDA781D43}" type="sibTrans" cxnId="{5CE6F369-D5F2-4979-94AD-4F6836A11C42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61DD7-1E34-46A0-A931-5EE7E26A593A}">
      <dgm:prSet custT="1"/>
      <dgm:spPr/>
      <dgm:t>
        <a:bodyPr/>
        <a:lstStyle/>
        <a:p>
          <a:pPr rtl="0"/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 trigliceridek túl nagy molekulák, illékonyságuk, gőznyomásuk kicsi </a:t>
          </a:r>
        </a:p>
      </dgm:t>
    </dgm:pt>
    <dgm:pt modelId="{7C2170C4-7519-41AF-8C0D-1B27DC50FC04}" type="parTrans" cxnId="{081B8E57-8E86-40DE-ABBA-04179D378760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FEFDC-E8E9-46A2-83D5-29A866A15E00}" type="sibTrans" cxnId="{081B8E57-8E86-40DE-ABBA-04179D378760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791E9-EBD2-42FD-8C77-82D7384F911A}">
      <dgm:prSet custT="1"/>
      <dgm:spPr/>
      <dgm:t>
        <a:bodyPr/>
        <a:lstStyle/>
        <a:p>
          <a:pPr rtl="0"/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 folyamat egy lépésben </a:t>
          </a:r>
          <a:r>
            <a:rPr lang="hu-H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átészterezéssel</a:t>
          </a:r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hajtható végre </a:t>
          </a:r>
        </a:p>
      </dgm:t>
    </dgm:pt>
    <dgm:pt modelId="{0921A340-B9FB-403D-8F09-862AAEE979E7}" type="parTrans" cxnId="{239E40D8-811F-4FC7-91B2-E30EE9384692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EFD65-B445-4AB9-A8CD-BF236375885D}" type="sibTrans" cxnId="{239E40D8-811F-4FC7-91B2-E30EE9384692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D4174-D8F6-443B-BBF7-6D90B5223449}">
      <dgm:prSet custT="1"/>
      <dgm:spPr/>
      <dgm:t>
        <a:bodyPr/>
        <a:lstStyle/>
        <a:p>
          <a:pPr rtl="0"/>
          <a:r>
            <a:rPr lang="hu-H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Kisebb és illékonyabb zsírsav metilészterekké alakítják át, és ezt használják üzemanyagként </a:t>
          </a:r>
        </a:p>
      </dgm:t>
    </dgm:pt>
    <dgm:pt modelId="{4C587FB3-7E14-4593-B1C4-83044F8145C3}" type="sibTrans" cxnId="{BE75D922-EE5F-4F27-9066-67DACA4ADA9D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7718F-850A-4D31-9A89-30A130D47142}" type="parTrans" cxnId="{BE75D922-EE5F-4F27-9066-67DACA4ADA9D}">
      <dgm:prSet/>
      <dgm:spPr/>
      <dgm:t>
        <a:bodyPr/>
        <a:lstStyle/>
        <a:p>
          <a:endParaRPr lang="hu-H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C4C2E-FFD3-4258-B667-AE9305C31F69}" type="pres">
      <dgm:prSet presAssocID="{CF2AD8B1-0186-472E-BD59-A74138A8EF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A952C1B-5708-41BC-B1AB-7A794BD6E299}" type="pres">
      <dgm:prSet presAssocID="{061E17D5-1C20-4832-8A75-EE6AC024D2C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C80003-01F5-4292-B688-6FDF5547DE29}" type="pres">
      <dgm:prSet presAssocID="{E69BE1B4-6D15-4446-B4F7-6A6681E40829}" presName="spacer" presStyleCnt="0"/>
      <dgm:spPr/>
    </dgm:pt>
    <dgm:pt modelId="{5F127843-AA8B-4EDF-9F57-95CC1F192375}" type="pres">
      <dgm:prSet presAssocID="{181D2786-03DB-4C38-B62E-8D3B3BDE15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B1BA3B-54E3-49CD-9EA6-C705FDEBC946}" type="pres">
      <dgm:prSet presAssocID="{181D2786-03DB-4C38-B62E-8D3B3BDE1502}" presName="childText" presStyleLbl="revTx" presStyleIdx="0" presStyleCnt="1" custScaleX="76747" custLinFactNeighborX="11123" custLinFactNeighborY="558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5A55AC-2824-4EAF-A737-052530EF2DF2}" type="pres">
      <dgm:prSet presAssocID="{7C361DD7-1E34-46A0-A931-5EE7E26A593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DD8461-79FD-41D0-8F80-760053070E4E}" type="pres">
      <dgm:prSet presAssocID="{873FEFDC-E8E9-46A2-83D5-29A866A15E00}" presName="spacer" presStyleCnt="0"/>
      <dgm:spPr/>
    </dgm:pt>
    <dgm:pt modelId="{8E343D0A-7652-4FF6-80F4-77C72C18EAA5}" type="pres">
      <dgm:prSet presAssocID="{459D4174-D8F6-443B-BBF7-6D90B522344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A4EC9E-0DF4-466B-8AC4-81F0DFE677BA}" type="pres">
      <dgm:prSet presAssocID="{4C587FB3-7E14-4593-B1C4-83044F8145C3}" presName="spacer" presStyleCnt="0"/>
      <dgm:spPr/>
    </dgm:pt>
    <dgm:pt modelId="{30BE6116-4EFA-4EEF-B530-C2A32B0F4620}" type="pres">
      <dgm:prSet presAssocID="{377791E9-EBD2-42FD-8C77-82D7384F911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D20F7A9-EFB7-4F04-964D-BA4EDD43C58D}" type="presOf" srcId="{CF2AD8B1-0186-472E-BD59-A74138A8EF3D}" destId="{5ACC4C2E-FFD3-4258-B667-AE9305C31F69}" srcOrd="0" destOrd="0" presId="urn:microsoft.com/office/officeart/2005/8/layout/vList2"/>
    <dgm:cxn modelId="{BE75D922-EE5F-4F27-9066-67DACA4ADA9D}" srcId="{CF2AD8B1-0186-472E-BD59-A74138A8EF3D}" destId="{459D4174-D8F6-443B-BBF7-6D90B5223449}" srcOrd="3" destOrd="0" parTransId="{3E57718F-850A-4D31-9A89-30A130D47142}" sibTransId="{4C587FB3-7E14-4593-B1C4-83044F8145C3}"/>
    <dgm:cxn modelId="{239E40D8-811F-4FC7-91B2-E30EE9384692}" srcId="{CF2AD8B1-0186-472E-BD59-A74138A8EF3D}" destId="{377791E9-EBD2-42FD-8C77-82D7384F911A}" srcOrd="4" destOrd="0" parTransId="{0921A340-B9FB-403D-8F09-862AAEE979E7}" sibTransId="{0E1EFD65-B445-4AB9-A8CD-BF236375885D}"/>
    <dgm:cxn modelId="{C0C44326-0BE5-4635-8DCC-950BF648B0EE}" type="presOf" srcId="{061E17D5-1C20-4832-8A75-EE6AC024D2CF}" destId="{7A952C1B-5708-41BC-B1AB-7A794BD6E299}" srcOrd="0" destOrd="0" presId="urn:microsoft.com/office/officeart/2005/8/layout/vList2"/>
    <dgm:cxn modelId="{25182929-630D-487B-9B31-6F41B3412187}" type="presOf" srcId="{459D4174-D8F6-443B-BBF7-6D90B5223449}" destId="{8E343D0A-7652-4FF6-80F4-77C72C18EAA5}" srcOrd="0" destOrd="0" presId="urn:microsoft.com/office/officeart/2005/8/layout/vList2"/>
    <dgm:cxn modelId="{0D2B106F-9E75-4E47-8F49-E782F8019F05}" type="presOf" srcId="{C52CA219-7F7F-4495-846B-7D310D56223D}" destId="{1EB1BA3B-54E3-49CD-9EA6-C705FDEBC946}" srcOrd="0" destOrd="0" presId="urn:microsoft.com/office/officeart/2005/8/layout/vList2"/>
    <dgm:cxn modelId="{5CE6F369-D5F2-4979-94AD-4F6836A11C42}" srcId="{181D2786-03DB-4C38-B62E-8D3B3BDE1502}" destId="{C52CA219-7F7F-4495-846B-7D310D56223D}" srcOrd="0" destOrd="0" parTransId="{0169951B-F0FE-45C9-8023-6DC5545F3477}" sibTransId="{8E620E8E-560C-4C21-8640-F84CDA781D43}"/>
    <dgm:cxn modelId="{081B8E57-8E86-40DE-ABBA-04179D378760}" srcId="{CF2AD8B1-0186-472E-BD59-A74138A8EF3D}" destId="{7C361DD7-1E34-46A0-A931-5EE7E26A593A}" srcOrd="2" destOrd="0" parTransId="{7C2170C4-7519-41AF-8C0D-1B27DC50FC04}" sibTransId="{873FEFDC-E8E9-46A2-83D5-29A866A15E00}"/>
    <dgm:cxn modelId="{0536E7DC-5B48-44EC-BACE-0F1C4C6F15C3}" srcId="{CF2AD8B1-0186-472E-BD59-A74138A8EF3D}" destId="{061E17D5-1C20-4832-8A75-EE6AC024D2CF}" srcOrd="0" destOrd="0" parTransId="{C26AA319-ABC4-4163-B68F-83DC5C64D87A}" sibTransId="{E69BE1B4-6D15-4446-B4F7-6A6681E40829}"/>
    <dgm:cxn modelId="{F81207C3-B6DC-45DC-B47E-C5F3236823EF}" type="presOf" srcId="{7C361DD7-1E34-46A0-A931-5EE7E26A593A}" destId="{745A55AC-2824-4EAF-A737-052530EF2DF2}" srcOrd="0" destOrd="0" presId="urn:microsoft.com/office/officeart/2005/8/layout/vList2"/>
    <dgm:cxn modelId="{EF39DF3B-224A-40BA-A107-927980772174}" type="presOf" srcId="{181D2786-03DB-4C38-B62E-8D3B3BDE1502}" destId="{5F127843-AA8B-4EDF-9F57-95CC1F192375}" srcOrd="0" destOrd="0" presId="urn:microsoft.com/office/officeart/2005/8/layout/vList2"/>
    <dgm:cxn modelId="{E04F6858-291E-491B-86FC-064939382A5F}" type="presOf" srcId="{377791E9-EBD2-42FD-8C77-82D7384F911A}" destId="{30BE6116-4EFA-4EEF-B530-C2A32B0F4620}" srcOrd="0" destOrd="0" presId="urn:microsoft.com/office/officeart/2005/8/layout/vList2"/>
    <dgm:cxn modelId="{30B2150E-97D1-4DCC-99FB-4EEBF985A185}" srcId="{CF2AD8B1-0186-472E-BD59-A74138A8EF3D}" destId="{181D2786-03DB-4C38-B62E-8D3B3BDE1502}" srcOrd="1" destOrd="0" parTransId="{39F85CB2-B5AB-428D-BFD0-DA61EDACAA56}" sibTransId="{FC74C71B-1075-4F25-855E-ACE09243C1DE}"/>
    <dgm:cxn modelId="{5F64CF04-0D35-48CF-8155-31E629A6E933}" type="presParOf" srcId="{5ACC4C2E-FFD3-4258-B667-AE9305C31F69}" destId="{7A952C1B-5708-41BC-B1AB-7A794BD6E299}" srcOrd="0" destOrd="0" presId="urn:microsoft.com/office/officeart/2005/8/layout/vList2"/>
    <dgm:cxn modelId="{3DEE26A7-082A-4583-B1E3-445F820C3BAC}" type="presParOf" srcId="{5ACC4C2E-FFD3-4258-B667-AE9305C31F69}" destId="{00C80003-01F5-4292-B688-6FDF5547DE29}" srcOrd="1" destOrd="0" presId="urn:microsoft.com/office/officeart/2005/8/layout/vList2"/>
    <dgm:cxn modelId="{8DE721F9-FA65-4258-B083-004C7C7B916C}" type="presParOf" srcId="{5ACC4C2E-FFD3-4258-B667-AE9305C31F69}" destId="{5F127843-AA8B-4EDF-9F57-95CC1F192375}" srcOrd="2" destOrd="0" presId="urn:microsoft.com/office/officeart/2005/8/layout/vList2"/>
    <dgm:cxn modelId="{2679D802-FF49-4F03-9375-3FA39ECE6334}" type="presParOf" srcId="{5ACC4C2E-FFD3-4258-B667-AE9305C31F69}" destId="{1EB1BA3B-54E3-49CD-9EA6-C705FDEBC946}" srcOrd="3" destOrd="0" presId="urn:microsoft.com/office/officeart/2005/8/layout/vList2"/>
    <dgm:cxn modelId="{2B71D08D-E81F-4100-81B0-C74EF3355405}" type="presParOf" srcId="{5ACC4C2E-FFD3-4258-B667-AE9305C31F69}" destId="{745A55AC-2824-4EAF-A737-052530EF2DF2}" srcOrd="4" destOrd="0" presId="urn:microsoft.com/office/officeart/2005/8/layout/vList2"/>
    <dgm:cxn modelId="{660252A0-3EF7-465C-968F-2485189007E1}" type="presParOf" srcId="{5ACC4C2E-FFD3-4258-B667-AE9305C31F69}" destId="{38DD8461-79FD-41D0-8F80-760053070E4E}" srcOrd="5" destOrd="0" presId="urn:microsoft.com/office/officeart/2005/8/layout/vList2"/>
    <dgm:cxn modelId="{EE5F0C3E-AFE7-49AE-8DD5-66DABAF1BCCA}" type="presParOf" srcId="{5ACC4C2E-FFD3-4258-B667-AE9305C31F69}" destId="{8E343D0A-7652-4FF6-80F4-77C72C18EAA5}" srcOrd="6" destOrd="0" presId="urn:microsoft.com/office/officeart/2005/8/layout/vList2"/>
    <dgm:cxn modelId="{6EA669AC-FF48-46C7-93FD-2C886A609EB2}" type="presParOf" srcId="{5ACC4C2E-FFD3-4258-B667-AE9305C31F69}" destId="{D3A4EC9E-0DF4-466B-8AC4-81F0DFE677BA}" srcOrd="7" destOrd="0" presId="urn:microsoft.com/office/officeart/2005/8/layout/vList2"/>
    <dgm:cxn modelId="{87C1B579-7069-4FA5-B57F-8D83949FFB5A}" type="presParOf" srcId="{5ACC4C2E-FFD3-4258-B667-AE9305C31F69}" destId="{30BE6116-4EFA-4EEF-B530-C2A32B0F46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19346-CF8A-4EEF-8079-C713EC6C86DC}">
      <dsp:nvSpPr>
        <dsp:cNvPr id="0" name=""/>
        <dsp:cNvSpPr/>
      </dsp:nvSpPr>
      <dsp:spPr>
        <a:xfrm>
          <a:off x="0" y="216027"/>
          <a:ext cx="8208912" cy="25097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916432" rIns="637103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Egyenes és elágazó alkoholok alkalmazása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Hexán oldószer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Primer alkoholok: </a:t>
          </a:r>
          <a:r>
            <a:rPr lang="hu-H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Mucor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miehei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hatékonyabb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Szekunder alkoholok: Candida antarctica</a:t>
          </a:r>
        </a:p>
      </dsp:txBody>
      <dsp:txXfrm>
        <a:off x="0" y="216027"/>
        <a:ext cx="8208912" cy="2509742"/>
      </dsp:txXfrm>
    </dsp:sp>
    <dsp:sp modelId="{C4F4C9FB-916F-45D5-A2CD-4E4E03B7AD27}">
      <dsp:nvSpPr>
        <dsp:cNvPr id="0" name=""/>
        <dsp:cNvSpPr/>
      </dsp:nvSpPr>
      <dsp:spPr>
        <a:xfrm>
          <a:off x="402396" y="144007"/>
          <a:ext cx="5746238" cy="8459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Faggyú </a:t>
          </a:r>
          <a:r>
            <a:rPr lang="hu-H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biokatalitikus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átészterezésére</a:t>
          </a:r>
          <a:endParaRPr lang="hu-H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692" y="185303"/>
        <a:ext cx="5663646" cy="7633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7DDE1-6FA8-4398-89C5-A4B59A788821}">
      <dsp:nvSpPr>
        <dsp:cNvPr id="0" name=""/>
        <dsp:cNvSpPr/>
      </dsp:nvSpPr>
      <dsp:spPr>
        <a:xfrm>
          <a:off x="0" y="699829"/>
          <a:ext cx="8229600" cy="31663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791464" rIns="638708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Az etanol desztillációjának alacsony értékű maradéka</a:t>
          </a: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rPr>
            <a:t> </a:t>
          </a: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olcsó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C3-C5 egyenes vagy elágazó láncú alkoholok 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Nem denaturálják az enzimeket 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Észtereik (elágazó láncúak), javítják a biodízelkeverékek alacsony hőmérsékleti tulajdonságait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Nincs metanol </a:t>
          </a: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rPr>
            <a:t></a:t>
          </a:r>
          <a:r>
            <a:rPr lang="hu-H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környezetbarátabb</a:t>
          </a:r>
          <a:endParaRPr lang="hu-H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99829"/>
        <a:ext cx="8229600" cy="3166318"/>
      </dsp:txXfrm>
    </dsp:sp>
    <dsp:sp modelId="{E476A7FA-96EE-4694-A294-A336C3EC7F3A}">
      <dsp:nvSpPr>
        <dsp:cNvPr id="0" name=""/>
        <dsp:cNvSpPr/>
      </dsp:nvSpPr>
      <dsp:spPr>
        <a:xfrm>
          <a:off x="360040" y="432043"/>
          <a:ext cx="3600277" cy="9846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Kozmaolaj</a:t>
          </a:r>
          <a:r>
            <a:rPr lang="hu-HU" sz="2400" kern="1200" dirty="0"/>
            <a:t> 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felhasználása</a:t>
          </a:r>
        </a:p>
      </dsp:txBody>
      <dsp:txXfrm>
        <a:off x="408107" y="480110"/>
        <a:ext cx="3504143" cy="8885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789FE-9B4D-4388-A1B7-E9D89BDE2665}">
      <dsp:nvSpPr>
        <dsp:cNvPr id="0" name=""/>
        <dsp:cNvSpPr/>
      </dsp:nvSpPr>
      <dsp:spPr>
        <a:xfrm>
          <a:off x="0" y="1440161"/>
          <a:ext cx="8229600" cy="2000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749808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Zsírsav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alkil-észterek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keveréke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amit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növényi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olajokból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vagy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állati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zsírokból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rövidláncú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alkoholokkal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történő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transzészterifikációval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állítanak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elő</a:t>
          </a:r>
          <a:endParaRPr lang="hu-H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40161"/>
        <a:ext cx="8229600" cy="2000182"/>
      </dsp:txXfrm>
    </dsp:sp>
    <dsp:sp modelId="{BB6BA4ED-1157-4028-A6AB-68BD04F5724C}">
      <dsp:nvSpPr>
        <dsp:cNvPr id="0" name=""/>
        <dsp:cNvSpPr/>
      </dsp:nvSpPr>
      <dsp:spPr>
        <a:xfrm>
          <a:off x="216022" y="601472"/>
          <a:ext cx="7817930" cy="931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hu-H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az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biodízel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r>
            <a:rPr lang="hu-H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u-H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485" y="646935"/>
        <a:ext cx="7727004" cy="8403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789FE-9B4D-4388-A1B7-E9D89BDE2665}">
      <dsp:nvSpPr>
        <dsp:cNvPr id="0" name=""/>
        <dsp:cNvSpPr/>
      </dsp:nvSpPr>
      <dsp:spPr>
        <a:xfrm>
          <a:off x="0" y="576062"/>
          <a:ext cx="8229600" cy="3059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4224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trigliceridek metil észterré alakítása egy lépéses </a:t>
          </a:r>
          <a:r>
            <a:rPr lang="hu-H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átészterezéssel</a:t>
          </a: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hajtható végre. A klasszikus kémiai eljárás olcsóbb, viszont kálium hidroxidos főzéssel melléktermékként keletkező lúgos gyanta/iszap veszélyes hulladék, ártalmatlanítása külön költségekkel jár. 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</a:t>
          </a: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enzimmel viszont enyhe körülmények között, ártalmas melléktermékek nélkül megoldható a gyártás. Ehhez olyan nem-specifikus </a:t>
          </a:r>
          <a:r>
            <a:rPr lang="hu-H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lipázra</a:t>
          </a: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van szükség, amely mindhárom észterkötést egyforma sebességgel bontja.</a:t>
          </a:r>
        </a:p>
      </dsp:txBody>
      <dsp:txXfrm>
        <a:off x="0" y="576062"/>
        <a:ext cx="8229600" cy="3059102"/>
      </dsp:txXfrm>
    </dsp:sp>
    <dsp:sp modelId="{BB6BA4ED-1157-4028-A6AB-68BD04F5724C}">
      <dsp:nvSpPr>
        <dsp:cNvPr id="0" name=""/>
        <dsp:cNvSpPr/>
      </dsp:nvSpPr>
      <dsp:spPr>
        <a:xfrm>
          <a:off x="216022" y="72012"/>
          <a:ext cx="7817930" cy="931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hu-H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Miért jobb az enzimes biodízel előállítás, mint a hagyományos?</a:t>
          </a:r>
        </a:p>
      </dsp:txBody>
      <dsp:txXfrm>
        <a:off x="261485" y="117475"/>
        <a:ext cx="7727004" cy="8403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789FE-9B4D-4388-A1B7-E9D89BDE2665}">
      <dsp:nvSpPr>
        <dsp:cNvPr id="0" name=""/>
        <dsp:cNvSpPr/>
      </dsp:nvSpPr>
      <dsp:spPr>
        <a:xfrm>
          <a:off x="0" y="908514"/>
          <a:ext cx="8229600" cy="28719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4224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Trigliceridek zsírsav </a:t>
          </a:r>
          <a:r>
            <a:rPr lang="hu-H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metilészterré</a:t>
          </a: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való átalakítása </a:t>
          </a:r>
          <a:r>
            <a:rPr lang="hu-H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átészterezéssel</a:t>
          </a: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így megfelelőbb tulajdonságai lesznek ahhoz, hogy üzemanyagként használjuk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Olcsóbb alapanyagok, étkezési hulladék olajok, állati zsírok, nyersolaj finomítási melléktermékek előkezelése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Alacsony hőmérsékleti tulajdonságok és a stabilitás javítása </a:t>
          </a:r>
          <a:r>
            <a:rPr lang="hu-H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átészterezéssel</a:t>
          </a:r>
          <a:r>
            <a:rPr lang="hu-H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 zsírsavak kicserélésével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08514"/>
        <a:ext cx="8229600" cy="2871903"/>
      </dsp:txXfrm>
    </dsp:sp>
    <dsp:sp modelId="{BB6BA4ED-1157-4028-A6AB-68BD04F5724C}">
      <dsp:nvSpPr>
        <dsp:cNvPr id="0" name=""/>
        <dsp:cNvSpPr/>
      </dsp:nvSpPr>
      <dsp:spPr>
        <a:xfrm>
          <a:off x="216022" y="165611"/>
          <a:ext cx="7817930" cy="931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hu-H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Milyen módosításokra használnak </a:t>
          </a:r>
          <a:r>
            <a:rPr lang="hu-H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lipázokat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biodízel előállítás során? </a:t>
          </a:r>
        </a:p>
      </dsp:txBody>
      <dsp:txXfrm>
        <a:off x="261485" y="211074"/>
        <a:ext cx="7727004" cy="8403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1FB70-EFC5-499C-9C5E-081D4FFB50C5}">
      <dsp:nvSpPr>
        <dsp:cNvPr id="0" name=""/>
        <dsp:cNvSpPr/>
      </dsp:nvSpPr>
      <dsp:spPr>
        <a:xfrm>
          <a:off x="0" y="835334"/>
          <a:ext cx="8229600" cy="28699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062228" rIns="638708" bIns="170688" numCol="1" spcCol="1270" anchor="t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Vizes közeben: a triglicerid hidrolízist, a </a:t>
          </a:r>
          <a:r>
            <a:rPr lang="hu-H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lipidek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észter-kötésének hidrolízisét katalizálják</a:t>
          </a: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Vízmentes közegben: az alkoholok és savak </a:t>
          </a:r>
          <a:r>
            <a:rPr lang="hu-H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észterképzését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hu-H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átésztereződését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hu-H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lipid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szintézist) katalizálják</a:t>
          </a:r>
        </a:p>
      </dsp:txBody>
      <dsp:txXfrm>
        <a:off x="0" y="835334"/>
        <a:ext cx="8229600" cy="2869936"/>
      </dsp:txXfrm>
    </dsp:sp>
    <dsp:sp modelId="{29C5F6C2-30A2-4809-8DC2-3732DDEF3CC2}">
      <dsp:nvSpPr>
        <dsp:cNvPr id="0" name=""/>
        <dsp:cNvSpPr/>
      </dsp:nvSpPr>
      <dsp:spPr>
        <a:xfrm>
          <a:off x="82352" y="532652"/>
          <a:ext cx="8127943" cy="9592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hu-H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Hogyan viselkednek a </a:t>
          </a:r>
          <a:r>
            <a:rPr lang="hu-H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lipázok</a:t>
          </a:r>
          <a:r>
            <a:rPr lang="hu-H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vizes illetve vízmentes közegben? </a:t>
          </a:r>
        </a:p>
      </dsp:txBody>
      <dsp:txXfrm>
        <a:off x="129180" y="579480"/>
        <a:ext cx="8034287" cy="8656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789FE-9B4D-4388-A1B7-E9D89BDE2665}">
      <dsp:nvSpPr>
        <dsp:cNvPr id="0" name=""/>
        <dsp:cNvSpPr/>
      </dsp:nvSpPr>
      <dsp:spPr>
        <a:xfrm>
          <a:off x="0" y="1415671"/>
          <a:ext cx="8229600" cy="3871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b="1" kern="1200" dirty="0" smtClean="0">
              <a:latin typeface="Times New Roman" pitchFamily="18" charset="0"/>
              <a:cs typeface="Times New Roman" pitchFamily="18" charset="0"/>
            </a:rPr>
            <a:t>Több lépésben adagoljuk a metanolt</a:t>
          </a:r>
          <a:endParaRPr lang="hu-H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b="1" kern="1200" dirty="0">
              <a:latin typeface="Times New Roman" pitchFamily="18" charset="0"/>
              <a:cs typeface="Times New Roman" pitchFamily="18" charset="0"/>
              <a:sym typeface="Symbol"/>
            </a:rPr>
            <a:t>10% </a:t>
          </a:r>
          <a:r>
            <a:rPr lang="hu-HU" sz="2000" b="1" kern="1200" dirty="0" err="1">
              <a:latin typeface="Times New Roman" pitchFamily="18" charset="0"/>
              <a:cs typeface="Times New Roman" pitchFamily="18" charset="0"/>
              <a:sym typeface="Symbol"/>
            </a:rPr>
            <a:t>szilikagélt</a:t>
          </a:r>
          <a:r>
            <a:rPr lang="hu-HU" sz="2000" b="1" kern="1200" dirty="0">
              <a:latin typeface="Times New Roman" pitchFamily="18" charset="0"/>
              <a:cs typeface="Times New Roman" pitchFamily="18" charset="0"/>
              <a:sym typeface="Symbol"/>
            </a:rPr>
            <a:t> adunk a rendszerhez</a:t>
          </a:r>
          <a:endParaRPr lang="hu-H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b="1" kern="1200" dirty="0">
              <a:latin typeface="Times New Roman" pitchFamily="18" charset="0"/>
              <a:cs typeface="Times New Roman" pitchFamily="18" charset="0"/>
            </a:rPr>
            <a:t>Három vagy több szénatomos alkoholokkal (2-butanol, terc-</a:t>
          </a:r>
          <a:r>
            <a:rPr lang="hu-HU" sz="2000" b="1" kern="1200" dirty="0" err="1">
              <a:latin typeface="Times New Roman" pitchFamily="18" charset="0"/>
              <a:cs typeface="Times New Roman" pitchFamily="18" charset="0"/>
            </a:rPr>
            <a:t>butanol</a:t>
          </a:r>
          <a:r>
            <a:rPr lang="hu-HU" sz="2000" b="1" kern="1200" dirty="0">
              <a:latin typeface="Times New Roman" pitchFamily="18" charset="0"/>
              <a:cs typeface="Times New Roman" pitchFamily="18" charset="0"/>
            </a:rPr>
            <a:t>) regeneráljuk a </a:t>
          </a:r>
          <a:r>
            <a:rPr lang="hu-HU" sz="2000" b="1" kern="1200" dirty="0" err="1">
              <a:latin typeface="Times New Roman" pitchFamily="18" charset="0"/>
              <a:cs typeface="Times New Roman" pitchFamily="18" charset="0"/>
            </a:rPr>
            <a:t>lipázokat</a:t>
          </a:r>
          <a:endParaRPr lang="hu-H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b="1" kern="1200" dirty="0">
              <a:latin typeface="Times New Roman" pitchFamily="18" charset="0"/>
              <a:cs typeface="Times New Roman" pitchFamily="18" charset="0"/>
            </a:rPr>
            <a:t>Metil-acetátot használunk </a:t>
          </a:r>
          <a:r>
            <a:rPr lang="hu-HU" sz="2000" b="1" kern="1200" dirty="0" err="1">
              <a:latin typeface="Times New Roman" pitchFamily="18" charset="0"/>
              <a:cs typeface="Times New Roman" pitchFamily="18" charset="0"/>
            </a:rPr>
            <a:t>acetil</a:t>
          </a:r>
          <a:r>
            <a:rPr lang="hu-HU" sz="2000" b="1" kern="1200" dirty="0">
              <a:latin typeface="Times New Roman" pitchFamily="18" charset="0"/>
              <a:cs typeface="Times New Roman" pitchFamily="18" charset="0"/>
            </a:rPr>
            <a:t> akceptorként (</a:t>
          </a:r>
          <a:r>
            <a:rPr lang="hu-HU" sz="2000" b="1" kern="1200" dirty="0">
              <a:latin typeface="Times New Roman" pitchFamily="18" charset="0"/>
              <a:cs typeface="Times New Roman" pitchFamily="18" charset="0"/>
              <a:sym typeface="Symbol"/>
            </a:rPr>
            <a:t>nincs kedvezőtlen hatás magasabb alkalmazható mólarány, értékesebb melléktermék)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b="1" kern="1200" dirty="0">
              <a:latin typeface="Times New Roman" pitchFamily="18" charset="0"/>
              <a:cs typeface="Times New Roman" pitchFamily="18" charset="0"/>
              <a:sym typeface="Symbol"/>
            </a:rPr>
            <a:t>Metanolrezisztens </a:t>
          </a:r>
          <a:r>
            <a:rPr lang="hu-HU" sz="2000" b="1" kern="1200" dirty="0" err="1">
              <a:latin typeface="Times New Roman" pitchFamily="18" charset="0"/>
              <a:cs typeface="Times New Roman" pitchFamily="18" charset="0"/>
              <a:sym typeface="Symbol"/>
            </a:rPr>
            <a:t>lipázokat</a:t>
          </a:r>
          <a:r>
            <a:rPr lang="hu-HU" sz="2000" b="1" kern="1200" dirty="0">
              <a:latin typeface="Times New Roman" pitchFamily="18" charset="0"/>
              <a:cs typeface="Times New Roman" pitchFamily="18" charset="0"/>
              <a:sym typeface="Symbol"/>
            </a:rPr>
            <a:t> használunk (</a:t>
          </a:r>
          <a:r>
            <a:rPr lang="hu-HU" sz="2000" b="1" kern="1200" dirty="0" err="1">
              <a:latin typeface="Times New Roman" pitchFamily="18" charset="0"/>
              <a:cs typeface="Times New Roman" pitchFamily="18" charset="0"/>
            </a:rPr>
            <a:t>Pseudomonas</a:t>
          </a:r>
          <a:r>
            <a:rPr lang="hu-H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hu-HU" sz="2000" b="1" kern="1200" dirty="0" err="1">
              <a:latin typeface="Times New Roman" pitchFamily="18" charset="0"/>
              <a:cs typeface="Times New Roman" pitchFamily="18" charset="0"/>
            </a:rPr>
            <a:t>cepacia</a:t>
          </a:r>
          <a:r>
            <a:rPr lang="hu-HU" sz="20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hu-HU" sz="2000" b="1" kern="1200" dirty="0" err="1">
              <a:latin typeface="Times New Roman" pitchFamily="18" charset="0"/>
              <a:cs typeface="Times New Roman" pitchFamily="18" charset="0"/>
            </a:rPr>
            <a:t>Rhizopus</a:t>
          </a:r>
          <a:r>
            <a:rPr lang="hu-H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hu-HU" sz="2000" b="1" kern="1200" dirty="0" err="1">
              <a:latin typeface="Times New Roman" pitchFamily="18" charset="0"/>
              <a:cs typeface="Times New Roman" pitchFamily="18" charset="0"/>
            </a:rPr>
            <a:t>oryzae</a:t>
          </a:r>
          <a:r>
            <a:rPr lang="hu-HU" sz="2000" b="1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0" y="1415671"/>
        <a:ext cx="8229600" cy="3871570"/>
      </dsp:txXfrm>
    </dsp:sp>
    <dsp:sp modelId="{BB6BA4ED-1157-4028-A6AB-68BD04F5724C}">
      <dsp:nvSpPr>
        <dsp:cNvPr id="0" name=""/>
        <dsp:cNvSpPr/>
      </dsp:nvSpPr>
      <dsp:spPr>
        <a:xfrm>
          <a:off x="253398" y="0"/>
          <a:ext cx="7853186" cy="1637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hu-H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hu-H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Milyen lépéseket tehetünk a metanolinhibíció elkerülése, negatív hatásainak csökkentése érdekében?</a:t>
          </a:r>
          <a:endParaRPr lang="hu-H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316" y="79918"/>
        <a:ext cx="7693350" cy="1477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99A3A-D0BB-48E3-A96D-3B9327B8AA2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E0A53-035C-4DB5-AB98-B2164E66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5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0A53-035C-4DB5-AB98-B2164E667C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5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A18A-DB2B-4B88-8D03-DEDD723569DA}" type="datetimeFigureOut">
              <a:rPr lang="hu-HU" smtClean="0"/>
              <a:pPr/>
              <a:t>2019.11.11.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419-5746-45C9-AEDB-6FFF94239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A18A-DB2B-4B88-8D03-DEDD723569DA}" type="datetimeFigureOut">
              <a:rPr lang="hu-HU" smtClean="0"/>
              <a:pPr/>
              <a:t>2019.11.11.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419-5746-45C9-AEDB-6FFF94239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A18A-DB2B-4B88-8D03-DEDD723569DA}" type="datetimeFigureOut">
              <a:rPr lang="hu-HU" smtClean="0"/>
              <a:pPr/>
              <a:t>2019.11.11.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419-5746-45C9-AEDB-6FFF94239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A18A-DB2B-4B88-8D03-DEDD723569DA}" type="datetimeFigureOut">
              <a:rPr lang="hu-HU" smtClean="0"/>
              <a:pPr/>
              <a:t>2019.11.11.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419-5746-45C9-AEDB-6FFF94239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A18A-DB2B-4B88-8D03-DEDD723569DA}" type="datetimeFigureOut">
              <a:rPr lang="hu-HU" smtClean="0"/>
              <a:pPr/>
              <a:t>2019.11.11.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419-5746-45C9-AEDB-6FFF94239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A18A-DB2B-4B88-8D03-DEDD723569DA}" type="datetimeFigureOut">
              <a:rPr lang="hu-HU" smtClean="0"/>
              <a:pPr/>
              <a:t>2019.11.11.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419-5746-45C9-AEDB-6FFF94239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A18A-DB2B-4B88-8D03-DEDD723569DA}" type="datetimeFigureOut">
              <a:rPr lang="hu-HU" smtClean="0"/>
              <a:pPr/>
              <a:t>2019.11.11.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419-5746-45C9-AEDB-6FFF94239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A18A-DB2B-4B88-8D03-DEDD723569DA}" type="datetimeFigureOut">
              <a:rPr lang="hu-HU" smtClean="0"/>
              <a:pPr/>
              <a:t>2019.11.11.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419-5746-45C9-AEDB-6FFF94239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A18A-DB2B-4B88-8D03-DEDD723569DA}" type="datetimeFigureOut">
              <a:rPr lang="hu-HU" smtClean="0"/>
              <a:pPr/>
              <a:t>2019.11.11.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419-5746-45C9-AEDB-6FFF94239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A18A-DB2B-4B88-8D03-DEDD723569DA}" type="datetimeFigureOut">
              <a:rPr lang="hu-HU" smtClean="0"/>
              <a:pPr/>
              <a:t>2019.11.11.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419-5746-45C9-AEDB-6FFF94239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A18A-DB2B-4B88-8D03-DEDD723569DA}" type="datetimeFigureOut">
              <a:rPr lang="hu-HU" smtClean="0"/>
              <a:pPr/>
              <a:t>2019.11.11.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4419-5746-45C9-AEDB-6FFF94239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BA18A-DB2B-4B88-8D03-DEDD723569DA}" type="datetimeFigureOut">
              <a:rPr lang="hu-HU" smtClean="0"/>
              <a:pPr/>
              <a:t>2019.11.11.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34419-5746-45C9-AEDB-6FFF94239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hu-HU" b="1" dirty="0">
                <a:solidFill>
                  <a:srgbClr val="FFF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Biodízel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63688" y="3933056"/>
            <a:ext cx="5688632" cy="1752600"/>
          </a:xfrm>
        </p:spPr>
        <p:txBody>
          <a:bodyPr/>
          <a:lstStyle/>
          <a:p>
            <a:r>
              <a:rPr lang="hu-H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Lipázok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használata biodízel előállításához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Különböző olajok és zsírok (trigliceridek)</a:t>
            </a:r>
            <a:endParaRPr lang="hu-HU" dirty="0"/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0032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789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Biokatalizáció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növényi olajok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347197"/>
              </p:ext>
            </p:extLst>
          </p:nvPr>
        </p:nvGraphicFramePr>
        <p:xfrm>
          <a:off x="539552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818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40960" cy="835464"/>
          </a:xfrm>
        </p:spPr>
        <p:txBody>
          <a:bodyPr>
            <a:no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Olcsó triglicerid alapanyagok</a:t>
            </a:r>
            <a:endParaRPr lang="hu-HU" sz="3600" b="1" dirty="0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885150"/>
              </p:ext>
            </p:extLst>
          </p:nvPr>
        </p:nvGraphicFramePr>
        <p:xfrm>
          <a:off x="467544" y="692696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458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781800"/>
              </p:ext>
            </p:extLst>
          </p:nvPr>
        </p:nvGraphicFramePr>
        <p:xfrm>
          <a:off x="611560" y="764704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097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109986"/>
              </p:ext>
            </p:extLst>
          </p:nvPr>
        </p:nvGraphicFramePr>
        <p:xfrm>
          <a:off x="467544" y="188641"/>
          <a:ext cx="820891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586224"/>
              </p:ext>
            </p:extLst>
          </p:nvPr>
        </p:nvGraphicFramePr>
        <p:xfrm>
          <a:off x="467544" y="27089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1272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5600" b="1" dirty="0">
                <a:latin typeface="Times New Roman" pitchFamily="18" charset="0"/>
                <a:cs typeface="Times New Roman" pitchFamily="18" charset="0"/>
              </a:rPr>
              <a:t>Reakciókörülmények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Oldószeres vagy oldószermentes közeg?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628800"/>
            <a:ext cx="8363272" cy="50691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Metanol és a trigliceridek rosszul elegyednek 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 oldószer</a:t>
            </a:r>
          </a:p>
          <a:p>
            <a:pPr lvl="1" algn="just"/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DMSO,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  <a:sym typeface="Symbol"/>
              </a:rPr>
              <a:t>n-hexán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  <a:sym typeface="Symbol"/>
              </a:rPr>
              <a:t>petroléter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, 1,4-dioxán kedvezőek</a:t>
            </a:r>
          </a:p>
          <a:p>
            <a:pPr lvl="1" algn="just"/>
            <a:r>
              <a:rPr lang="hu-HU" b="1" dirty="0" err="1">
                <a:latin typeface="Times New Roman" pitchFamily="18" charset="0"/>
                <a:cs typeface="Times New Roman" pitchFamily="18" charset="0"/>
                <a:sym typeface="Symbol"/>
              </a:rPr>
              <a:t>Dietil-éter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, benzol, kloroform,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  <a:sym typeface="Symbol"/>
              </a:rPr>
              <a:t>tetrahidrofurán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 csökkenti a kihozatalt</a:t>
            </a:r>
          </a:p>
          <a:p>
            <a:pPr algn="just"/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Bizonyos növényi olajok esetében az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  <a:sym typeface="Symbol"/>
              </a:rPr>
              <a:t>n-hexán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 elengedhetetlen (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  <a:sym typeface="Symbol"/>
              </a:rPr>
              <a:t>Thermomyces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  <a:sym typeface="Symbol"/>
              </a:rPr>
              <a:t>lanuginosa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, 97%)</a:t>
            </a:r>
          </a:p>
          <a:p>
            <a:pPr algn="just"/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Általánosságban nem ajánlottak</a:t>
            </a:r>
          </a:p>
          <a:p>
            <a:pPr lvl="1" algn="just"/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Gazdasági és környezetvédelmi okok</a:t>
            </a:r>
          </a:p>
          <a:p>
            <a:pPr lvl="1" algn="just"/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Tárolás, eltávolítás, ártalmatlanítás?</a:t>
            </a:r>
          </a:p>
          <a:p>
            <a:pPr algn="just"/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Dízelolaj alkalmazása oldószerként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Vízaktivitás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400" dirty="0">
                <a:latin typeface="Times New Roman" pitchFamily="18" charset="0"/>
                <a:cs typeface="Times New Roman" pitchFamily="18" charset="0"/>
              </a:rPr>
              <a:t>Megfelelő enzimaktivitás biztosítása</a:t>
            </a:r>
          </a:p>
          <a:p>
            <a:r>
              <a:rPr lang="hu-HU" sz="3400" dirty="0">
                <a:latin typeface="Times New Roman" pitchFamily="18" charset="0"/>
                <a:cs typeface="Times New Roman" pitchFamily="18" charset="0"/>
              </a:rPr>
              <a:t>Optimális értéke függ</a:t>
            </a:r>
          </a:p>
          <a:p>
            <a:pPr lvl="1"/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Enzim</a:t>
            </a:r>
          </a:p>
          <a:p>
            <a:pPr lvl="1"/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Hordozó</a:t>
            </a:r>
          </a:p>
          <a:p>
            <a:pPr lvl="1" algn="just"/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Médium</a:t>
            </a:r>
          </a:p>
          <a:p>
            <a:r>
              <a:rPr lang="hu-HU" sz="3400" dirty="0">
                <a:latin typeface="Times New Roman" pitchFamily="18" charset="0"/>
                <a:cs typeface="Times New Roman" pitchFamily="18" charset="0"/>
              </a:rPr>
              <a:t>Trigliceridek </a:t>
            </a:r>
            <a:r>
              <a:rPr lang="hu-HU" sz="3400" dirty="0" err="1">
                <a:latin typeface="Times New Roman" pitchFamily="18" charset="0"/>
                <a:cs typeface="Times New Roman" pitchFamily="18" charset="0"/>
              </a:rPr>
              <a:t>hidrolizálhatnak</a:t>
            </a:r>
            <a:r>
              <a:rPr lang="hu-H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>
                <a:latin typeface="Times New Roman" pitchFamily="18" charset="0"/>
                <a:cs typeface="Times New Roman" pitchFamily="18" charset="0"/>
                <a:sym typeface="Symbol"/>
              </a:rPr>
              <a:t> csökken az </a:t>
            </a:r>
            <a:r>
              <a:rPr lang="hu-HU" sz="3400" dirty="0" err="1">
                <a:latin typeface="Times New Roman" pitchFamily="18" charset="0"/>
                <a:cs typeface="Times New Roman" pitchFamily="18" charset="0"/>
                <a:sym typeface="Symbol"/>
              </a:rPr>
              <a:t>észterkihozatal</a:t>
            </a:r>
            <a:endParaRPr lang="hu-HU" sz="3400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Enzimek immobilizálása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Az enzim költsége kulcskérdés! 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Immobilizált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enzimek, többszöri használat</a:t>
            </a:r>
          </a:p>
          <a:p>
            <a:pPr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Az enzimaktivitás csökken</a:t>
            </a:r>
          </a:p>
          <a:p>
            <a:pPr lvl="1"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Inaktiválódás az olajfázisban</a:t>
            </a:r>
          </a:p>
          <a:p>
            <a:pPr lvl="1"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Érzékenység a metanollal szemben</a:t>
            </a:r>
          </a:p>
          <a:p>
            <a:pPr lvl="1"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Hordozó</a:t>
            </a:r>
          </a:p>
          <a:p>
            <a:pPr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Fontos a hőmérséklet, az olaj/alkohol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mólarány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, a glicerin mennyisége</a:t>
            </a:r>
          </a:p>
          <a:p>
            <a:pPr lvl="1"/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Lipáz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inhibíció és regeneráció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Metanol inhibíció</a:t>
            </a:r>
          </a:p>
          <a:p>
            <a:pPr lvl="1"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Nehezen elegyedik olajokkal, zsírokkal</a:t>
            </a:r>
          </a:p>
          <a:p>
            <a:pPr lvl="1"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Hajlamos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inaktiválni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az enzimeket 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 adagolás több lépésben</a:t>
            </a:r>
          </a:p>
          <a:p>
            <a:pPr lvl="1" algn="just"/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10%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  <a:sym typeface="Symbol"/>
              </a:rPr>
              <a:t>szilikagél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 növeli a konverziót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Három vagy több szénatomos alkoholok (2-butanol,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terc-butanol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) regenerálják a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lipázokat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Metil-acetát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acetil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akceptorként 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 nincs kedvezőtlen hatás magasabb alkalmazható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  <a:sym typeface="Symbol"/>
              </a:rPr>
              <a:t>mólarány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, értékesebb melléktermék</a:t>
            </a:r>
          </a:p>
          <a:p>
            <a:pPr lvl="1" algn="just"/>
            <a:r>
              <a:rPr lang="hu-HU" b="1" dirty="0" err="1">
                <a:latin typeface="Times New Roman" pitchFamily="18" charset="0"/>
                <a:cs typeface="Times New Roman" pitchFamily="18" charset="0"/>
                <a:sym typeface="Symbol"/>
              </a:rPr>
              <a:t>Metanolrezisztens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  <a:sym typeface="Symbol"/>
              </a:rPr>
              <a:t>lipázok</a:t>
            </a:r>
            <a:r>
              <a:rPr lang="hu-HU" b="1" dirty="0"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cepacia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Rhizopus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oryzae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3186178"/>
              </p:ext>
            </p:extLst>
          </p:nvPr>
        </p:nvGraphicFramePr>
        <p:xfrm>
          <a:off x="2195736" y="260648"/>
          <a:ext cx="48348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Csoportba foglalás 2"/>
          <p:cNvGrpSpPr/>
          <p:nvPr/>
        </p:nvGrpSpPr>
        <p:grpSpPr>
          <a:xfrm>
            <a:off x="431540" y="2060848"/>
            <a:ext cx="8363272" cy="755820"/>
            <a:chOff x="0" y="842074"/>
            <a:chExt cx="8363272" cy="755820"/>
          </a:xfrm>
          <a:scene3d>
            <a:camera prst="orthographicFront"/>
            <a:lightRig rig="flat" dir="t"/>
          </a:scene3d>
        </p:grpSpPr>
        <p:sp>
          <p:nvSpPr>
            <p:cNvPr id="4" name="Lekerekített téglalap 3"/>
            <p:cNvSpPr/>
            <p:nvPr/>
          </p:nvSpPr>
          <p:spPr>
            <a:xfrm>
              <a:off x="0" y="842074"/>
              <a:ext cx="8363272" cy="7558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Lekerekített téglalap 4"/>
            <p:cNvSpPr txBox="1"/>
            <p:nvPr/>
          </p:nvSpPr>
          <p:spPr>
            <a:xfrm>
              <a:off x="36896" y="878970"/>
              <a:ext cx="8289480" cy="682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biodízel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zsírsav-alkilészterek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keveréke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hu-H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411784" y="3095958"/>
            <a:ext cx="8363272" cy="755820"/>
            <a:chOff x="0" y="842074"/>
            <a:chExt cx="8363272" cy="755820"/>
          </a:xfrm>
          <a:scene3d>
            <a:camera prst="orthographicFront"/>
            <a:lightRig rig="flat" dir="t"/>
          </a:scene3d>
        </p:grpSpPr>
        <p:sp>
          <p:nvSpPr>
            <p:cNvPr id="8" name="Lekerekített téglalap 7"/>
            <p:cNvSpPr/>
            <p:nvPr/>
          </p:nvSpPr>
          <p:spPr>
            <a:xfrm>
              <a:off x="0" y="842074"/>
              <a:ext cx="8363272" cy="75582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Lekerekített téglalap 4"/>
            <p:cNvSpPr txBox="1"/>
            <p:nvPr/>
          </p:nvSpPr>
          <p:spPr>
            <a:xfrm>
              <a:off x="36896" y="878970"/>
              <a:ext cx="8289480" cy="682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Növényi</a:t>
              </a:r>
              <a:r>
                <a:rPr lang="en-US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olajokból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vagy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állati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zsírok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rövidláncú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alkoholokkal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való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transzészterezésével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állítják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elő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hu-H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Glicerin inhibíció</a:t>
            </a:r>
          </a:p>
          <a:p>
            <a:pPr lvl="1"/>
            <a:r>
              <a:rPr lang="hu-HU" b="1" dirty="0">
                <a:latin typeface="Times New Roman" pitchFamily="18" charset="0"/>
                <a:cs typeface="Times New Roman" pitchFamily="18" charset="0"/>
              </a:rPr>
              <a:t>negatívan befolyásolja a metil-észter termelést (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Thermomyces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lanuginosa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izopropanolos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mosás</a:t>
            </a:r>
          </a:p>
          <a:p>
            <a:pPr lvl="1"/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Foszfolipid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inhibíció</a:t>
            </a:r>
          </a:p>
          <a:p>
            <a:pPr lvl="1"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Gátló hatásúak (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lipáz-szubsztrát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kötés kialakulás)</a:t>
            </a:r>
          </a:p>
          <a:p>
            <a:pPr lvl="1"/>
            <a:r>
              <a:rPr lang="hu-HU" b="1" dirty="0">
                <a:latin typeface="Times New Roman" pitchFamily="18" charset="0"/>
                <a:cs typeface="Times New Roman" pitchFamily="18" charset="0"/>
              </a:rPr>
              <a:t>Minél magasabb az olaj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foszfolipidtartalma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, annál alacsonyabb a hozam</a:t>
            </a:r>
          </a:p>
          <a:p>
            <a:pPr lvl="1"/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Nyálkátlanítás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, olajfinomítás növeli a konverziót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76664"/>
          </a:xfrm>
        </p:spPr>
        <p:txBody>
          <a:bodyPr>
            <a:normAutofit/>
          </a:bodyPr>
          <a:lstStyle/>
          <a:p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Folyamatos technológiáknál fellépő inhibíciók</a:t>
            </a:r>
          </a:p>
          <a:p>
            <a:pPr lvl="1" algn="just"/>
            <a:r>
              <a:rPr lang="hu-HU" sz="3000" b="1" dirty="0">
                <a:latin typeface="Times New Roman" pitchFamily="18" charset="0"/>
                <a:cs typeface="Times New Roman" pitchFamily="18" charset="0"/>
              </a:rPr>
              <a:t>Folyamatos üzemű töltött ágyas reaktor (Candida </a:t>
            </a:r>
            <a:r>
              <a:rPr lang="hu-HU" sz="3000" b="1" dirty="0" err="1">
                <a:latin typeface="Times New Roman" pitchFamily="18" charset="0"/>
                <a:cs typeface="Times New Roman" pitchFamily="18" charset="0"/>
              </a:rPr>
              <a:t>arctica</a:t>
            </a:r>
            <a:r>
              <a:rPr lang="hu-HU" sz="3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 algn="just"/>
            <a:r>
              <a:rPr lang="hu-HU" sz="2600" b="1" dirty="0" err="1">
                <a:latin typeface="Times New Roman" pitchFamily="18" charset="0"/>
                <a:cs typeface="Times New Roman" pitchFamily="18" charset="0"/>
              </a:rPr>
              <a:t>Szubsztrátinhibíció</a:t>
            </a:r>
            <a:r>
              <a:rPr lang="hu-HU" sz="2600" b="1" dirty="0">
                <a:latin typeface="Times New Roman" pitchFamily="18" charset="0"/>
                <a:cs typeface="Times New Roman" pitchFamily="18" charset="0"/>
              </a:rPr>
              <a:t> (metanol) </a:t>
            </a:r>
            <a:r>
              <a:rPr lang="hu-HU" sz="2600" b="1" dirty="0">
                <a:latin typeface="Times New Roman" pitchFamily="18" charset="0"/>
                <a:cs typeface="Times New Roman" pitchFamily="18" charset="0"/>
                <a:sym typeface="Symbol"/>
              </a:rPr>
              <a:t> adagolás három lépésben</a:t>
            </a:r>
          </a:p>
          <a:p>
            <a:pPr lvl="2" algn="just"/>
            <a:r>
              <a:rPr lang="hu-HU" sz="2600" b="1" dirty="0">
                <a:latin typeface="Times New Roman" pitchFamily="18" charset="0"/>
                <a:cs typeface="Times New Roman" pitchFamily="18" charset="0"/>
                <a:sym typeface="Symbol"/>
              </a:rPr>
              <a:t>Termékgátlás (glicerin), </a:t>
            </a:r>
            <a:r>
              <a:rPr lang="hu-HU" sz="2600" b="1" dirty="0">
                <a:latin typeface="Times New Roman" pitchFamily="18" charset="0"/>
                <a:cs typeface="Times New Roman" pitchFamily="18" charset="0"/>
              </a:rPr>
              <a:t>felhalmozódik a glicerin </a:t>
            </a:r>
            <a:r>
              <a:rPr lang="hu-HU" sz="2600" b="1" dirty="0">
                <a:latin typeface="Times New Roman" pitchFamily="18" charset="0"/>
                <a:cs typeface="Times New Roman" pitchFamily="18" charset="0"/>
                <a:sym typeface="Symbol"/>
              </a:rPr>
              <a:t> vékony réteg, gátolja a </a:t>
            </a:r>
            <a:r>
              <a:rPr lang="hu-HU" sz="2600" b="1" dirty="0" err="1">
                <a:latin typeface="Times New Roman" pitchFamily="18" charset="0"/>
                <a:cs typeface="Times New Roman" pitchFamily="18" charset="0"/>
                <a:sym typeface="Symbol"/>
              </a:rPr>
              <a:t>szubsztrátdiffúziót</a:t>
            </a:r>
            <a:r>
              <a:rPr lang="hu-HU" sz="2600" b="1" dirty="0">
                <a:latin typeface="Times New Roman" pitchFamily="18" charset="0"/>
                <a:cs typeface="Times New Roman" pitchFamily="18" charset="0"/>
                <a:sym typeface="Symbol"/>
              </a:rPr>
              <a:t>  </a:t>
            </a:r>
            <a:r>
              <a:rPr lang="hu-HU" sz="2600" b="1" dirty="0">
                <a:latin typeface="Times New Roman" pitchFamily="18" charset="0"/>
                <a:cs typeface="Times New Roman" pitchFamily="18" charset="0"/>
              </a:rPr>
              <a:t>folyamatos üzemű membrán </a:t>
            </a:r>
            <a:r>
              <a:rPr lang="hu-HU" sz="2600" b="1" dirty="0" err="1">
                <a:latin typeface="Times New Roman" pitchFamily="18" charset="0"/>
                <a:cs typeface="Times New Roman" pitchFamily="18" charset="0"/>
              </a:rPr>
              <a:t>bioreaktor</a:t>
            </a:r>
            <a:r>
              <a:rPr lang="hu-HU" sz="2600" b="1" dirty="0">
                <a:latin typeface="Times New Roman" pitchFamily="18" charset="0"/>
                <a:cs typeface="Times New Roman" pitchFamily="18" charset="0"/>
              </a:rPr>
              <a:t> dialízismembránnal (a glicerin a vizes fázisban halmozódik fel)</a:t>
            </a:r>
          </a:p>
          <a:p>
            <a:pPr lvl="2"/>
            <a:endParaRPr lang="hu-HU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2"/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Kérdések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813829"/>
              </p:ext>
            </p:extLst>
          </p:nvPr>
        </p:nvGraphicFramePr>
        <p:xfrm>
          <a:off x="467544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925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Kérdések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247311"/>
              </p:ext>
            </p:extLst>
          </p:nvPr>
        </p:nvGraphicFramePr>
        <p:xfrm>
          <a:off x="467544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1989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Kérdések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842928"/>
              </p:ext>
            </p:extLst>
          </p:nvPr>
        </p:nvGraphicFramePr>
        <p:xfrm>
          <a:off x="467544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1064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Kérdések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1907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0717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Kérdések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501854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443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Források:</a:t>
            </a:r>
          </a:p>
          <a:p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Enzymes-Structure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Julio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Polaina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Andrew </a:t>
            </a:r>
            <a:r>
              <a:rPr 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P.MacCabe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Pécs Miklós: Biotermék technológia; Ipari </a:t>
            </a: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enzimek</a:t>
            </a:r>
          </a:p>
          <a:p>
            <a:r>
              <a:rPr lang="hu-HU" sz="1800">
                <a:latin typeface="Times New Roman" panose="02020603050405020304" pitchFamily="18" charset="0"/>
                <a:cs typeface="Times New Roman" panose="02020603050405020304" pitchFamily="18" charset="0"/>
              </a:rPr>
              <a:t>http://oktatas.ch.bme.hu/oktatas/konyvek/mezgaz/Enzimologia/2018/Lipaz_FA_2018.ppt</a:t>
            </a: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86319387"/>
              </p:ext>
            </p:extLst>
          </p:nvPr>
        </p:nvGraphicFramePr>
        <p:xfrm>
          <a:off x="1979712" y="274638"/>
          <a:ext cx="489654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757592"/>
              </p:ext>
            </p:extLst>
          </p:nvPr>
        </p:nvGraphicFramePr>
        <p:xfrm>
          <a:off x="467544" y="1844824"/>
          <a:ext cx="8363272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3585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619842"/>
              </p:ext>
            </p:extLst>
          </p:nvPr>
        </p:nvGraphicFramePr>
        <p:xfrm>
          <a:off x="467544" y="980728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6000" b="1" dirty="0">
                <a:latin typeface="Times New Roman" pitchFamily="18" charset="0"/>
                <a:cs typeface="Times New Roman" pitchFamily="18" charset="0"/>
              </a:rPr>
              <a:t>A biodízel előállítása </a:t>
            </a:r>
            <a:r>
              <a:rPr lang="hu-HU" sz="6000" b="1" dirty="0" err="1">
                <a:latin typeface="Times New Roman" pitchFamily="18" charset="0"/>
                <a:cs typeface="Times New Roman" pitchFamily="18" charset="0"/>
              </a:rPr>
              <a:t>lipázokkal</a:t>
            </a:r>
            <a:endParaRPr lang="hu-H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335253"/>
              </p:ext>
            </p:extLst>
          </p:nvPr>
        </p:nvGraphicFramePr>
        <p:xfrm>
          <a:off x="539552" y="1052736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77799"/>
              </p:ext>
            </p:extLst>
          </p:nvPr>
        </p:nvGraphicFramePr>
        <p:xfrm>
          <a:off x="457200" y="1052736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675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6600771"/>
              </p:ext>
            </p:extLst>
          </p:nvPr>
        </p:nvGraphicFramePr>
        <p:xfrm>
          <a:off x="390364" y="260648"/>
          <a:ext cx="850728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8056"/>
            <a:ext cx="8208912" cy="451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07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biodízel előállításához használt </a:t>
            </a:r>
            <a:r>
              <a:rPr lang="hu-H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szubsztrátok</a:t>
            </a:r>
            <a:r>
              <a:rPr lang="hu-HU" sz="5400" b="1" dirty="0"/>
              <a:t/>
            </a:r>
            <a:br>
              <a:rPr lang="hu-HU" sz="5400" b="1" dirty="0"/>
            </a:br>
            <a:endParaRPr lang="hu-HU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1054</Words>
  <Application>Microsoft Office PowerPoint</Application>
  <PresentationFormat>Diavetítés a képernyőre (4:3 oldalarány)</PresentationFormat>
  <Paragraphs>162</Paragraphs>
  <Slides>27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Office-téma</vt:lpstr>
      <vt:lpstr>Biodízel</vt:lpstr>
      <vt:lpstr>PowerPoint bemutató</vt:lpstr>
      <vt:lpstr>PowerPoint bemutató</vt:lpstr>
      <vt:lpstr>PowerPoint bemutató</vt:lpstr>
      <vt:lpstr>A biodízel előállítása lipázokkal</vt:lpstr>
      <vt:lpstr>PowerPoint bemutató</vt:lpstr>
      <vt:lpstr>PowerPoint bemutató</vt:lpstr>
      <vt:lpstr>PowerPoint bemutató</vt:lpstr>
      <vt:lpstr>A biodízel előállításához használt szubsztrátok </vt:lpstr>
      <vt:lpstr>Különböző olajok és zsírok (trigliceridek)</vt:lpstr>
      <vt:lpstr>Biokatalizáció – növényi olajok</vt:lpstr>
      <vt:lpstr>Olcsó triglicerid alapanyagok</vt:lpstr>
      <vt:lpstr>PowerPoint bemutató</vt:lpstr>
      <vt:lpstr>PowerPoint bemutató</vt:lpstr>
      <vt:lpstr>Reakciókörülmények</vt:lpstr>
      <vt:lpstr>Oldószeres vagy oldószermentes közeg?</vt:lpstr>
      <vt:lpstr>Vízaktivitás</vt:lpstr>
      <vt:lpstr>Enzimek immobilizálása</vt:lpstr>
      <vt:lpstr>Lipáz inhibíció és regeneráció</vt:lpstr>
      <vt:lpstr>PowerPoint bemutató</vt:lpstr>
      <vt:lpstr>PowerPoint bemutató</vt:lpstr>
      <vt:lpstr>Kérdések</vt:lpstr>
      <vt:lpstr>Kérdések</vt:lpstr>
      <vt:lpstr>Kérdések</vt:lpstr>
      <vt:lpstr>Kérdések</vt:lpstr>
      <vt:lpstr>Kérdések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Márk</dc:creator>
  <cp:lastModifiedBy>Felhasználó</cp:lastModifiedBy>
  <cp:revision>56</cp:revision>
  <dcterms:created xsi:type="dcterms:W3CDTF">2019-10-29T18:30:18Z</dcterms:created>
  <dcterms:modified xsi:type="dcterms:W3CDTF">2019-11-11T14:18:33Z</dcterms:modified>
</cp:coreProperties>
</file>